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2_216AE19.xml" ContentType="application/vnd.ms-powerpoint.comments+xml"/>
  <Override PartName="/ppt/comments/modernComment_108_B891D0A8.xml" ContentType="application/vnd.ms-powerpoint.comments+xml"/>
  <Override PartName="/ppt/comments/modernComment_109_96430CF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8" r:id="rId6"/>
    <p:sldId id="273" r:id="rId7"/>
    <p:sldId id="269" r:id="rId8"/>
    <p:sldId id="274" r:id="rId9"/>
    <p:sldId id="264" r:id="rId10"/>
    <p:sldId id="265" r:id="rId11"/>
    <p:sldId id="278" r:id="rId12"/>
    <p:sldId id="270" r:id="rId13"/>
    <p:sldId id="275" r:id="rId14"/>
    <p:sldId id="276" r:id="rId15"/>
    <p:sldId id="259" r:id="rId16"/>
    <p:sldId id="279" r:id="rId17"/>
    <p:sldId id="266" r:id="rId18"/>
    <p:sldId id="277" r:id="rId1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35AC66-96B3-D9AB-1002-462A15615202}" name="Viinikainen Valtteri" initials="VV" userId="S::bhd734@myy.haaga-helia.fi::2491bdda-5a75-4de1-b21c-22cc4be552e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FF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C2E9A-27C2-BE2C-39F5-6BDFAA13FF5E}" v="1" dt="2025-09-19T09:12:58.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imire Ayush" userId="S::bgz897@myy.haaga-helia.fi::47c0eaf4-a25f-46f0-9282-96fdee89b60a" providerId="AD" clId="Web-{0997A9F4-4B15-C920-3600-CC2CF11AF457}"/>
    <pc:docChg chg="addSld modSld sldOrd">
      <pc:chgData name="Ghimire Ayush" userId="S::bgz897@myy.haaga-helia.fi::47c0eaf4-a25f-46f0-9282-96fdee89b60a" providerId="AD" clId="Web-{0997A9F4-4B15-C920-3600-CC2CF11AF457}" dt="2025-05-02T15:17:48.768" v="4"/>
      <pc:docMkLst>
        <pc:docMk/>
      </pc:docMkLst>
      <pc:sldChg chg="modSp">
        <pc:chgData name="Ghimire Ayush" userId="S::bgz897@myy.haaga-helia.fi::47c0eaf4-a25f-46f0-9282-96fdee89b60a" providerId="AD" clId="Web-{0997A9F4-4B15-C920-3600-CC2CF11AF457}" dt="2025-05-02T15:17:35.830" v="3" actId="14100"/>
        <pc:sldMkLst>
          <pc:docMk/>
          <pc:sldMk cId="3632702630" sldId="259"/>
        </pc:sldMkLst>
      </pc:sldChg>
      <pc:sldChg chg="ord">
        <pc:chgData name="Ghimire Ayush" userId="S::bgz897@myy.haaga-helia.fi::47c0eaf4-a25f-46f0-9282-96fdee89b60a" providerId="AD" clId="Web-{0997A9F4-4B15-C920-3600-CC2CF11AF457}" dt="2025-05-02T15:15:23.315" v="1"/>
        <pc:sldMkLst>
          <pc:docMk/>
          <pc:sldMk cId="3096563880" sldId="264"/>
        </pc:sldMkLst>
      </pc:sldChg>
      <pc:sldChg chg="new">
        <pc:chgData name="Ghimire Ayush" userId="S::bgz897@myy.haaga-helia.fi::47c0eaf4-a25f-46f0-9282-96fdee89b60a" providerId="AD" clId="Web-{0997A9F4-4B15-C920-3600-CC2CF11AF457}" dt="2025-05-02T15:17:48.768" v="4"/>
        <pc:sldMkLst>
          <pc:docMk/>
          <pc:sldMk cId="3272695418" sldId="266"/>
        </pc:sldMkLst>
      </pc:sldChg>
    </pc:docChg>
  </pc:docChgLst>
  <pc:docChgLst>
    <pc:chgData name="Jia Yanli" userId="S::bga651@myy.haaga-helia.fi::080d239e-b6b8-4020-8501-c0d2b1db3fe3" providerId="AD" clId="Web-{432C44EC-DFAB-1815-DE00-7FF2B6AFE28A}"/>
    <pc:docChg chg="addSld modSld">
      <pc:chgData name="Jia Yanli" userId="S::bga651@myy.haaga-helia.fi::080d239e-b6b8-4020-8501-c0d2b1db3fe3" providerId="AD" clId="Web-{432C44EC-DFAB-1815-DE00-7FF2B6AFE28A}" dt="2025-05-09T07:37:56.008" v="48"/>
      <pc:docMkLst>
        <pc:docMk/>
      </pc:docMkLst>
      <pc:sldChg chg="modSp">
        <pc:chgData name="Jia Yanli" userId="S::bga651@myy.haaga-helia.fi::080d239e-b6b8-4020-8501-c0d2b1db3fe3" providerId="AD" clId="Web-{432C44EC-DFAB-1815-DE00-7FF2B6AFE28A}" dt="2025-05-09T07:36:44.836" v="42" actId="20577"/>
        <pc:sldMkLst>
          <pc:docMk/>
          <pc:sldMk cId="3632702630" sldId="259"/>
        </pc:sldMkLst>
      </pc:sldChg>
      <pc:sldChg chg="modSp">
        <pc:chgData name="Jia Yanli" userId="S::bga651@myy.haaga-helia.fi::080d239e-b6b8-4020-8501-c0d2b1db3fe3" providerId="AD" clId="Web-{432C44EC-DFAB-1815-DE00-7FF2B6AFE28A}" dt="2025-05-09T07:37:17.773" v="44" actId="20577"/>
        <pc:sldMkLst>
          <pc:docMk/>
          <pc:sldMk cId="3272695418" sldId="266"/>
        </pc:sldMkLst>
      </pc:sldChg>
      <pc:sldChg chg="modSp">
        <pc:chgData name="Jia Yanli" userId="S::bga651@myy.haaga-helia.fi::080d239e-b6b8-4020-8501-c0d2b1db3fe3" providerId="AD" clId="Web-{432C44EC-DFAB-1815-DE00-7FF2B6AFE28A}" dt="2025-05-09T07:37:56.008" v="48"/>
        <pc:sldMkLst>
          <pc:docMk/>
          <pc:sldMk cId="3094698679" sldId="268"/>
        </pc:sldMkLst>
      </pc:sldChg>
      <pc:sldChg chg="modSp">
        <pc:chgData name="Jia Yanli" userId="S::bga651@myy.haaga-helia.fi::080d239e-b6b8-4020-8501-c0d2b1db3fe3" providerId="AD" clId="Web-{432C44EC-DFAB-1815-DE00-7FF2B6AFE28A}" dt="2025-05-09T07:37:36.773" v="47"/>
        <pc:sldMkLst>
          <pc:docMk/>
          <pc:sldMk cId="4195889124" sldId="269"/>
        </pc:sldMkLst>
      </pc:sldChg>
      <pc:sldChg chg="modSp">
        <pc:chgData name="Jia Yanli" userId="S::bga651@myy.haaga-helia.fi::080d239e-b6b8-4020-8501-c0d2b1db3fe3" providerId="AD" clId="Web-{432C44EC-DFAB-1815-DE00-7FF2B6AFE28A}" dt="2025-05-09T07:20:14.294" v="3"/>
        <pc:sldMkLst>
          <pc:docMk/>
          <pc:sldMk cId="4134062209" sldId="270"/>
        </pc:sldMkLst>
      </pc:sldChg>
      <pc:sldChg chg="modSp">
        <pc:chgData name="Jia Yanli" userId="S::bga651@myy.haaga-helia.fi::080d239e-b6b8-4020-8501-c0d2b1db3fe3" providerId="AD" clId="Web-{432C44EC-DFAB-1815-DE00-7FF2B6AFE28A}" dt="2025-05-09T07:37:25.648" v="45" actId="20577"/>
        <pc:sldMkLst>
          <pc:docMk/>
          <pc:sldMk cId="1511856885" sldId="277"/>
        </pc:sldMkLst>
      </pc:sldChg>
      <pc:sldChg chg="addSp delSp modSp new">
        <pc:chgData name="Jia Yanli" userId="S::bga651@myy.haaga-helia.fi::080d239e-b6b8-4020-8501-c0d2b1db3fe3" providerId="AD" clId="Web-{432C44EC-DFAB-1815-DE00-7FF2B6AFE28A}" dt="2025-05-09T07:36:52.492" v="43" actId="1076"/>
        <pc:sldMkLst>
          <pc:docMk/>
          <pc:sldMk cId="3764320047" sldId="279"/>
        </pc:sldMkLst>
      </pc:sldChg>
    </pc:docChg>
  </pc:docChgLst>
  <pc:docChgLst>
    <pc:chgData name="Viinikainen Valtteri" userId="S::bhd734@myy.haaga-helia.fi::2491bdda-5a75-4de1-b21c-22cc4be552e7" providerId="AD" clId="Web-{91BA952E-FE0A-27DA-CFFE-9FD2E644BDC1}"/>
    <pc:docChg chg="addSld modSld">
      <pc:chgData name="Viinikainen Valtteri" userId="S::bhd734@myy.haaga-helia.fi::2491bdda-5a75-4de1-b21c-22cc4be552e7" providerId="AD" clId="Web-{91BA952E-FE0A-27DA-CFFE-9FD2E644BDC1}" dt="2025-05-05T10:41:26.086" v="11" actId="20577"/>
      <pc:docMkLst>
        <pc:docMk/>
      </pc:docMkLst>
      <pc:sldChg chg="modSp new">
        <pc:chgData name="Viinikainen Valtteri" userId="S::bhd734@myy.haaga-helia.fi::2491bdda-5a75-4de1-b21c-22cc4be552e7" providerId="AD" clId="Web-{91BA952E-FE0A-27DA-CFFE-9FD2E644BDC1}" dt="2025-05-05T10:41:26.086" v="11" actId="20577"/>
        <pc:sldMkLst>
          <pc:docMk/>
          <pc:sldMk cId="707331223" sldId="271"/>
        </pc:sldMkLst>
      </pc:sldChg>
    </pc:docChg>
  </pc:docChgLst>
  <pc:docChgLst>
    <pc:chgData name="Ghimire Ayush" userId="S::bgz897@myy.haaga-helia.fi::47c0eaf4-a25f-46f0-9282-96fdee89b60a" providerId="AD" clId="Web-{331C2E9A-27C2-BE2C-39F5-6BDFAA13FF5E}"/>
    <pc:docChg chg="modSld">
      <pc:chgData name="Ghimire Ayush" userId="S::bgz897@myy.haaga-helia.fi::47c0eaf4-a25f-46f0-9282-96fdee89b60a" providerId="AD" clId="Web-{331C2E9A-27C2-BE2C-39F5-6BDFAA13FF5E}" dt="2025-09-19T09:12:58.223" v="0" actId="1076"/>
      <pc:docMkLst>
        <pc:docMk/>
      </pc:docMkLst>
      <pc:sldChg chg="modSp">
        <pc:chgData name="Ghimire Ayush" userId="S::bgz897@myy.haaga-helia.fi::47c0eaf4-a25f-46f0-9282-96fdee89b60a" providerId="AD" clId="Web-{331C2E9A-27C2-BE2C-39F5-6BDFAA13FF5E}" dt="2025-09-19T09:12:58.223" v="0" actId="1076"/>
        <pc:sldMkLst>
          <pc:docMk/>
          <pc:sldMk cId="1358773017" sldId="278"/>
        </pc:sldMkLst>
        <pc:picChg chg="mod">
          <ac:chgData name="Ghimire Ayush" userId="S::bgz897@myy.haaga-helia.fi::47c0eaf4-a25f-46f0-9282-96fdee89b60a" providerId="AD" clId="Web-{331C2E9A-27C2-BE2C-39F5-6BDFAA13FF5E}" dt="2025-09-19T09:12:58.223" v="0" actId="1076"/>
          <ac:picMkLst>
            <pc:docMk/>
            <pc:sldMk cId="1358773017" sldId="278"/>
            <ac:picMk id="4" creationId="{4A5F1906-D6AB-A18A-11D2-79B7755785F3}"/>
          </ac:picMkLst>
        </pc:picChg>
      </pc:sldChg>
    </pc:docChg>
  </pc:docChgLst>
  <pc:docChgLst>
    <pc:chgData name="Viinikainen Valtteri" userId="S::bhd734@myy.haaga-helia.fi::2491bdda-5a75-4de1-b21c-22cc4be552e7" providerId="AD" clId="Web-{45282B05-124A-9E97-FE6D-27D9469D32B0}"/>
    <pc:docChg chg="addSld modSld addMainMaster delMainMaster">
      <pc:chgData name="Viinikainen Valtteri" userId="S::bhd734@myy.haaga-helia.fi::2491bdda-5a75-4de1-b21c-22cc4be552e7" providerId="AD" clId="Web-{45282B05-124A-9E97-FE6D-27D9469D32B0}" dt="2025-04-28T11:12:37.469" v="42"/>
      <pc:docMkLst>
        <pc:docMk/>
      </pc:docMkLst>
      <pc:sldChg chg="addSp delSp modSp mod setBg modClrScheme setClrOvrMap chgLayout">
        <pc:chgData name="Viinikainen Valtteri" userId="S::bhd734@myy.haaga-helia.fi::2491bdda-5a75-4de1-b21c-22cc4be552e7" providerId="AD" clId="Web-{45282B05-124A-9E97-FE6D-27D9469D32B0}" dt="2025-04-28T10:29:30.660" v="38" actId="20577"/>
        <pc:sldMkLst>
          <pc:docMk/>
          <pc:sldMk cId="782385677" sldId="256"/>
        </pc:sldMkLst>
      </pc:sldChg>
      <pc:sldChg chg="addSp delSp modSp new mod setBg">
        <pc:chgData name="Viinikainen Valtteri" userId="S::bhd734@myy.haaga-helia.fi::2491bdda-5a75-4de1-b21c-22cc4be552e7" providerId="AD" clId="Web-{45282B05-124A-9E97-FE6D-27D9469D32B0}" dt="2025-04-28T11:12:09.123" v="41"/>
        <pc:sldMkLst>
          <pc:docMk/>
          <pc:sldMk cId="3110141033" sldId="257"/>
        </pc:sldMkLst>
      </pc:sldChg>
      <pc:sldChg chg="new">
        <pc:chgData name="Viinikainen Valtteri" userId="S::bhd734@myy.haaga-helia.fi::2491bdda-5a75-4de1-b21c-22cc4be552e7" providerId="AD" clId="Web-{45282B05-124A-9E97-FE6D-27D9469D32B0}" dt="2025-04-28T11:12:37.469" v="42"/>
        <pc:sldMkLst>
          <pc:docMk/>
          <pc:sldMk cId="2009778914" sldId="258"/>
        </pc:sldMkLst>
      </pc:sldChg>
      <pc:sldMasterChg chg="add del addSldLayout delSldLayout">
        <pc:chgData name="Viinikainen Valtteri" userId="S::bhd734@myy.haaga-helia.fi::2491bdda-5a75-4de1-b21c-22cc4be552e7" providerId="AD" clId="Web-{45282B05-124A-9E97-FE6D-27D9469D32B0}" dt="2025-04-28T10:28:17.002" v="8"/>
        <pc:sldMasterMkLst>
          <pc:docMk/>
          <pc:sldMasterMk cId="1034520112" sldId="2147483648"/>
        </pc:sldMasterMkLst>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2822443542" sldId="2147483649"/>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191875738" sldId="2147483650"/>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625772058" sldId="2147483651"/>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1368371511" sldId="2147483652"/>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4234365057" sldId="2147483653"/>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323876409" sldId="2147483654"/>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1583615748" sldId="2147483655"/>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3827074677" sldId="2147483656"/>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3139981579" sldId="2147483657"/>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1012034331" sldId="2147483658"/>
          </pc:sldLayoutMkLst>
        </pc:sldLayoutChg>
        <pc:sldLayoutChg chg="add del">
          <pc:chgData name="Viinikainen Valtteri" userId="S::bhd734@myy.haaga-helia.fi::2491bdda-5a75-4de1-b21c-22cc4be552e7" providerId="AD" clId="Web-{45282B05-124A-9E97-FE6D-27D9469D32B0}" dt="2025-04-28T10:28:17.002" v="8"/>
          <pc:sldLayoutMkLst>
            <pc:docMk/>
            <pc:sldMasterMk cId="1034520112" sldId="2147483648"/>
            <pc:sldLayoutMk cId="3406455356" sldId="2147483659"/>
          </pc:sldLayoutMkLst>
        </pc:sldLayoutChg>
      </pc:sldMasterChg>
      <pc:sldMasterChg chg="add del addSldLayout delSldLayout">
        <pc:chgData name="Viinikainen Valtteri" userId="S::bhd734@myy.haaga-helia.fi::2491bdda-5a75-4de1-b21c-22cc4be552e7" providerId="AD" clId="Web-{45282B05-124A-9E97-FE6D-27D9469D32B0}" dt="2025-04-28T10:28:17.002" v="8"/>
        <pc:sldMasterMkLst>
          <pc:docMk/>
          <pc:sldMasterMk cId="3006838898" sldId="2147483660"/>
        </pc:sldMasterMkLst>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1203797786" sldId="2147483661"/>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3514479118" sldId="2147483662"/>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3831110842" sldId="2147483663"/>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3641717160" sldId="2147483664"/>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2131265774" sldId="2147483665"/>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4076941844" sldId="2147483666"/>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303366951" sldId="2147483667"/>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3584998069" sldId="2147483668"/>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2485865559" sldId="2147483669"/>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1063373006" sldId="2147483670"/>
          </pc:sldLayoutMkLst>
        </pc:sldLayoutChg>
        <pc:sldLayoutChg chg="add del">
          <pc:chgData name="Viinikainen Valtteri" userId="S::bhd734@myy.haaga-helia.fi::2491bdda-5a75-4de1-b21c-22cc4be552e7" providerId="AD" clId="Web-{45282B05-124A-9E97-FE6D-27D9469D32B0}" dt="2025-04-28T10:28:17.002" v="8"/>
          <pc:sldLayoutMkLst>
            <pc:docMk/>
            <pc:sldMasterMk cId="3006838898" sldId="2147483660"/>
            <pc:sldLayoutMk cId="1897746172" sldId="2147483671"/>
          </pc:sldLayoutMkLst>
        </pc:sldLayoutChg>
      </pc:sldMasterChg>
      <pc:sldMasterChg chg="add del addSldLayout delSldLayout">
        <pc:chgData name="Viinikainen Valtteri" userId="S::bhd734@myy.haaga-helia.fi::2491bdda-5a75-4de1-b21c-22cc4be552e7" providerId="AD" clId="Web-{45282B05-124A-9E97-FE6D-27D9469D32B0}" dt="2025-04-28T10:28:16.861" v="7"/>
        <pc:sldMasterMkLst>
          <pc:docMk/>
          <pc:sldMasterMk cId="3191680804" sldId="2147483683"/>
        </pc:sldMasterMkLst>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2170628761" sldId="2147483672"/>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2433951647" sldId="2147483673"/>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1505122613" sldId="2147483674"/>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3552058049" sldId="2147483675"/>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3109131796" sldId="2147483676"/>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1195014508" sldId="2147483677"/>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1631524120" sldId="2147483678"/>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4168540660" sldId="2147483679"/>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3653007266" sldId="2147483680"/>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985190293" sldId="2147483681"/>
          </pc:sldLayoutMkLst>
        </pc:sldLayoutChg>
        <pc:sldLayoutChg chg="add del">
          <pc:chgData name="Viinikainen Valtteri" userId="S::bhd734@myy.haaga-helia.fi::2491bdda-5a75-4de1-b21c-22cc4be552e7" providerId="AD" clId="Web-{45282B05-124A-9E97-FE6D-27D9469D32B0}" dt="2025-04-28T10:28:16.861" v="7"/>
          <pc:sldLayoutMkLst>
            <pc:docMk/>
            <pc:sldMasterMk cId="3191680804" sldId="2147483683"/>
            <pc:sldLayoutMk cId="1337267562" sldId="2147483682"/>
          </pc:sldLayoutMkLst>
        </pc:sldLayoutChg>
      </pc:sldMasterChg>
    </pc:docChg>
  </pc:docChgLst>
  <pc:docChgLst>
    <pc:chgData name="Jia Yanli" userId="S::bga651@myy.haaga-helia.fi::080d239e-b6b8-4020-8501-c0d2b1db3fe3" providerId="AD" clId="Web-{574CF135-5643-590A-7272-8C6BB6625A6C}"/>
    <pc:docChg chg="addSld delSld modSld sldOrd">
      <pc:chgData name="Jia Yanli" userId="S::bga651@myy.haaga-helia.fi::080d239e-b6b8-4020-8501-c0d2b1db3fe3" providerId="AD" clId="Web-{574CF135-5643-590A-7272-8C6BB6625A6C}" dt="2025-05-02T16:38:10" v="456"/>
      <pc:docMkLst>
        <pc:docMk/>
      </pc:docMkLst>
      <pc:sldChg chg="modSp mod ord modShow">
        <pc:chgData name="Jia Yanli" userId="S::bga651@myy.haaga-helia.fi::080d239e-b6b8-4020-8501-c0d2b1db3fe3" providerId="AD" clId="Web-{574CF135-5643-590A-7272-8C6BB6625A6C}" dt="2025-05-02T16:03:55.190" v="222"/>
        <pc:sldMkLst>
          <pc:docMk/>
          <pc:sldMk cId="2009778914" sldId="258"/>
        </pc:sldMkLst>
      </pc:sldChg>
      <pc:sldChg chg="mod modShow">
        <pc:chgData name="Jia Yanli" userId="S::bga651@myy.haaga-helia.fi::080d239e-b6b8-4020-8501-c0d2b1db3fe3" providerId="AD" clId="Web-{574CF135-5643-590A-7272-8C6BB6625A6C}" dt="2025-05-02T16:03:57.987" v="223"/>
        <pc:sldMkLst>
          <pc:docMk/>
          <pc:sldMk cId="3632702630" sldId="259"/>
        </pc:sldMkLst>
      </pc:sldChg>
      <pc:sldChg chg="mod modShow">
        <pc:chgData name="Jia Yanli" userId="S::bga651@myy.haaga-helia.fi::080d239e-b6b8-4020-8501-c0d2b1db3fe3" providerId="AD" clId="Web-{574CF135-5643-590A-7272-8C6BB6625A6C}" dt="2025-05-02T16:04:00.612" v="224"/>
        <pc:sldMkLst>
          <pc:docMk/>
          <pc:sldMk cId="988297124" sldId="260"/>
        </pc:sldMkLst>
      </pc:sldChg>
      <pc:sldChg chg="addSp delSp modSp del">
        <pc:chgData name="Jia Yanli" userId="S::bga651@myy.haaga-helia.fi::080d239e-b6b8-4020-8501-c0d2b1db3fe3" providerId="AD" clId="Web-{574CF135-5643-590A-7272-8C6BB6625A6C}" dt="2025-05-02T15:49:59.861" v="169"/>
        <pc:sldMkLst>
          <pc:docMk/>
          <pc:sldMk cId="3489880481" sldId="262"/>
        </pc:sldMkLst>
      </pc:sldChg>
      <pc:sldChg chg="mod modShow">
        <pc:chgData name="Jia Yanli" userId="S::bga651@myy.haaga-helia.fi::080d239e-b6b8-4020-8501-c0d2b1db3fe3" providerId="AD" clId="Web-{574CF135-5643-590A-7272-8C6BB6625A6C}" dt="2025-05-02T16:38:10" v="456"/>
        <pc:sldMkLst>
          <pc:docMk/>
          <pc:sldMk cId="4038290021" sldId="263"/>
        </pc:sldMkLst>
      </pc:sldChg>
      <pc:sldChg chg="addSp delSp modSp new mod setBg">
        <pc:chgData name="Jia Yanli" userId="S::bga651@myy.haaga-helia.fi::080d239e-b6b8-4020-8501-c0d2b1db3fe3" providerId="AD" clId="Web-{574CF135-5643-590A-7272-8C6BB6625A6C}" dt="2025-05-02T15:05:50.877" v="124"/>
        <pc:sldMkLst>
          <pc:docMk/>
          <pc:sldMk cId="2520976634" sldId="265"/>
        </pc:sldMkLst>
      </pc:sldChg>
      <pc:sldChg chg="modSp">
        <pc:chgData name="Jia Yanli" userId="S::bga651@myy.haaga-helia.fi::080d239e-b6b8-4020-8501-c0d2b1db3fe3" providerId="AD" clId="Web-{574CF135-5643-590A-7272-8C6BB6625A6C}" dt="2025-05-02T16:07:05.518" v="228" actId="1076"/>
        <pc:sldMkLst>
          <pc:docMk/>
          <pc:sldMk cId="3272695418" sldId="266"/>
        </pc:sldMkLst>
      </pc:sldChg>
      <pc:sldChg chg="addSp delSp modSp new ord">
        <pc:chgData name="Jia Yanli" userId="S::bga651@myy.haaga-helia.fi::080d239e-b6b8-4020-8501-c0d2b1db3fe3" providerId="AD" clId="Web-{574CF135-5643-590A-7272-8C6BB6625A6C}" dt="2025-05-02T15:49:57.220" v="168"/>
        <pc:sldMkLst>
          <pc:docMk/>
          <pc:sldMk cId="2194312916" sldId="267"/>
        </pc:sldMkLst>
      </pc:sldChg>
      <pc:sldChg chg="addSp delSp modSp new mod setBg">
        <pc:chgData name="Jia Yanli" userId="S::bga651@myy.haaga-helia.fi::080d239e-b6b8-4020-8501-c0d2b1db3fe3" providerId="AD" clId="Web-{574CF135-5643-590A-7272-8C6BB6625A6C}" dt="2025-05-02T16:02:59.518" v="221" actId="1076"/>
        <pc:sldMkLst>
          <pc:docMk/>
          <pc:sldMk cId="3094698679" sldId="268"/>
        </pc:sldMkLst>
      </pc:sldChg>
      <pc:sldChg chg="addSp delSp modSp new">
        <pc:chgData name="Jia Yanli" userId="S::bga651@myy.haaga-helia.fi::080d239e-b6b8-4020-8501-c0d2b1db3fe3" providerId="AD" clId="Web-{574CF135-5643-590A-7272-8C6BB6625A6C}" dt="2025-05-02T16:37:58.907" v="455" actId="20577"/>
        <pc:sldMkLst>
          <pc:docMk/>
          <pc:sldMk cId="4195889124" sldId="269"/>
        </pc:sldMkLst>
      </pc:sldChg>
    </pc:docChg>
  </pc:docChgLst>
  <pc:docChgLst>
    <pc:chgData name="Ghimire Ayush" userId="S::bgz897@myy.haaga-helia.fi::47c0eaf4-a25f-46f0-9282-96fdee89b60a" providerId="AD" clId="Web-{F64C316C-0DA7-73A6-1581-4C4A7C6170EE}"/>
    <pc:docChg chg="addSld delSld modSld sldOrd">
      <pc:chgData name="Ghimire Ayush" userId="S::bgz897@myy.haaga-helia.fi::47c0eaf4-a25f-46f0-9282-96fdee89b60a" providerId="AD" clId="Web-{F64C316C-0DA7-73A6-1581-4C4A7C6170EE}" dt="2025-05-08T21:00:10.635" v="11"/>
      <pc:docMkLst>
        <pc:docMk/>
      </pc:docMkLst>
      <pc:sldChg chg="del">
        <pc:chgData name="Ghimire Ayush" userId="S::bgz897@myy.haaga-helia.fi::47c0eaf4-a25f-46f0-9282-96fdee89b60a" providerId="AD" clId="Web-{F64C316C-0DA7-73A6-1581-4C4A7C6170EE}" dt="2025-05-08T19:39:43.041" v="4"/>
        <pc:sldMkLst>
          <pc:docMk/>
          <pc:sldMk cId="2009778914" sldId="258"/>
        </pc:sldMkLst>
      </pc:sldChg>
      <pc:sldChg chg="ord">
        <pc:chgData name="Ghimire Ayush" userId="S::bgz897@myy.haaga-helia.fi::47c0eaf4-a25f-46f0-9282-96fdee89b60a" providerId="AD" clId="Web-{F64C316C-0DA7-73A6-1581-4C4A7C6170EE}" dt="2025-05-08T19:39:32.337" v="3"/>
        <pc:sldMkLst>
          <pc:docMk/>
          <pc:sldMk cId="3632702630" sldId="259"/>
        </pc:sldMkLst>
      </pc:sldChg>
      <pc:sldChg chg="del">
        <pc:chgData name="Ghimire Ayush" userId="S::bgz897@myy.haaga-helia.fi::47c0eaf4-a25f-46f0-9282-96fdee89b60a" providerId="AD" clId="Web-{F64C316C-0DA7-73A6-1581-4C4A7C6170EE}" dt="2025-05-08T19:39:13.664" v="0"/>
        <pc:sldMkLst>
          <pc:docMk/>
          <pc:sldMk cId="988297124" sldId="260"/>
        </pc:sldMkLst>
      </pc:sldChg>
      <pc:sldChg chg="ord">
        <pc:chgData name="Ghimire Ayush" userId="S::bgz897@myy.haaga-helia.fi::47c0eaf4-a25f-46f0-9282-96fdee89b60a" providerId="AD" clId="Web-{F64C316C-0DA7-73A6-1581-4C4A7C6170EE}" dt="2025-05-08T21:00:10.635" v="11"/>
        <pc:sldMkLst>
          <pc:docMk/>
          <pc:sldMk cId="4134062209" sldId="270"/>
        </pc:sldMkLst>
      </pc:sldChg>
      <pc:sldChg chg="ord">
        <pc:chgData name="Ghimire Ayush" userId="S::bgz897@myy.haaga-helia.fi::47c0eaf4-a25f-46f0-9282-96fdee89b60a" providerId="AD" clId="Web-{F64C316C-0DA7-73A6-1581-4C4A7C6170EE}" dt="2025-05-08T19:39:25.321" v="1"/>
        <pc:sldMkLst>
          <pc:docMk/>
          <pc:sldMk cId="1149547368" sldId="275"/>
        </pc:sldMkLst>
      </pc:sldChg>
      <pc:sldChg chg="ord">
        <pc:chgData name="Ghimire Ayush" userId="S::bgz897@myy.haaga-helia.fi::47c0eaf4-a25f-46f0-9282-96fdee89b60a" providerId="AD" clId="Web-{F64C316C-0DA7-73A6-1581-4C4A7C6170EE}" dt="2025-05-08T19:39:27.290" v="2"/>
        <pc:sldMkLst>
          <pc:docMk/>
          <pc:sldMk cId="1166497107" sldId="276"/>
        </pc:sldMkLst>
      </pc:sldChg>
      <pc:sldChg chg="addSp delSp modSp new ord">
        <pc:chgData name="Ghimire Ayush" userId="S::bgz897@myy.haaga-helia.fi::47c0eaf4-a25f-46f0-9282-96fdee89b60a" providerId="AD" clId="Web-{F64C316C-0DA7-73A6-1581-4C4A7C6170EE}" dt="2025-05-08T20:56:48.300" v="10" actId="1076"/>
        <pc:sldMkLst>
          <pc:docMk/>
          <pc:sldMk cId="1358773017" sldId="278"/>
        </pc:sldMkLst>
      </pc:sldChg>
    </pc:docChg>
  </pc:docChgLst>
  <pc:docChgLst>
    <pc:chgData name="Viinikainen Valtteri" userId="S::bhd734@myy.haaga-helia.fi::2491bdda-5a75-4de1-b21c-22cc4be552e7" providerId="AD" clId="Web-{4F20431E-EE62-6C34-EE60-8E57CC2FEFBB}"/>
    <pc:docChg chg="mod sldOrd">
      <pc:chgData name="Viinikainen Valtteri" userId="S::bhd734@myy.haaga-helia.fi::2491bdda-5a75-4de1-b21c-22cc4be552e7" providerId="AD" clId="Web-{4F20431E-EE62-6C34-EE60-8E57CC2FEFBB}" dt="2025-05-08T09:20:36.551" v="5"/>
      <pc:docMkLst>
        <pc:docMk/>
      </pc:docMkLst>
      <pc:sldChg chg="ord">
        <pc:chgData name="Viinikainen Valtteri" userId="S::bhd734@myy.haaga-helia.fi::2491bdda-5a75-4de1-b21c-22cc4be552e7" providerId="AD" clId="Web-{4F20431E-EE62-6C34-EE60-8E57CC2FEFBB}" dt="2025-05-08T09:02:11.832" v="0"/>
        <pc:sldMkLst>
          <pc:docMk/>
          <pc:sldMk cId="2009778914" sldId="258"/>
        </pc:sldMkLst>
      </pc:sldChg>
      <pc:sldChg chg="ord">
        <pc:chgData name="Viinikainen Valtteri" userId="S::bhd734@myy.haaga-helia.fi::2491bdda-5a75-4de1-b21c-22cc4be552e7" providerId="AD" clId="Web-{4F20431E-EE62-6C34-EE60-8E57CC2FEFBB}" dt="2025-05-08T09:02:23.504" v="1"/>
        <pc:sldMkLst>
          <pc:docMk/>
          <pc:sldMk cId="3632702630" sldId="259"/>
        </pc:sldMkLst>
      </pc:sldChg>
      <pc:sldChg chg="ord">
        <pc:chgData name="Viinikainen Valtteri" userId="S::bhd734@myy.haaga-helia.fi::2491bdda-5a75-4de1-b21c-22cc4be552e7" providerId="AD" clId="Web-{4F20431E-EE62-6C34-EE60-8E57CC2FEFBB}" dt="2025-05-08T09:02:28.379" v="2"/>
        <pc:sldMkLst>
          <pc:docMk/>
          <pc:sldMk cId="3096563880" sldId="264"/>
        </pc:sldMkLst>
      </pc:sldChg>
      <pc:sldChg chg="ord">
        <pc:chgData name="Viinikainen Valtteri" userId="S::bhd734@myy.haaga-helia.fi::2491bdda-5a75-4de1-b21c-22cc4be552e7" providerId="AD" clId="Web-{4F20431E-EE62-6C34-EE60-8E57CC2FEFBB}" dt="2025-05-08T09:02:43.379" v="3"/>
        <pc:sldMkLst>
          <pc:docMk/>
          <pc:sldMk cId="2520976634" sldId="265"/>
        </pc:sldMkLst>
      </pc:sldChg>
      <pc:sldChg chg="ord">
        <pc:chgData name="Viinikainen Valtteri" userId="S::bhd734@myy.haaga-helia.fi::2491bdda-5a75-4de1-b21c-22cc4be552e7" providerId="AD" clId="Web-{4F20431E-EE62-6C34-EE60-8E57CC2FEFBB}" dt="2025-05-08T09:05:37.929" v="4"/>
        <pc:sldMkLst>
          <pc:docMk/>
          <pc:sldMk cId="4134062209" sldId="270"/>
        </pc:sldMkLst>
      </pc:sldChg>
    </pc:docChg>
  </pc:docChgLst>
  <pc:docChgLst>
    <pc:chgData name="Jia Yanli" userId="S::bga651@myy.haaga-helia.fi::080d239e-b6b8-4020-8501-c0d2b1db3fe3" providerId="AD" clId="Web-{7307188A-3B29-75A0-2EC8-58398CC10FCE}"/>
    <pc:docChg chg="modSld">
      <pc:chgData name="Jia Yanli" userId="S::bga651@myy.haaga-helia.fi::080d239e-b6b8-4020-8501-c0d2b1db3fe3" providerId="AD" clId="Web-{7307188A-3B29-75A0-2EC8-58398CC10FCE}" dt="2025-05-08T18:02:43.781" v="11" actId="20577"/>
      <pc:docMkLst>
        <pc:docMk/>
      </pc:docMkLst>
      <pc:sldChg chg="modSp">
        <pc:chgData name="Jia Yanli" userId="S::bga651@myy.haaga-helia.fi::080d239e-b6b8-4020-8501-c0d2b1db3fe3" providerId="AD" clId="Web-{7307188A-3B29-75A0-2EC8-58398CC10FCE}" dt="2025-05-08T17:51:46.174" v="2" actId="20577"/>
        <pc:sldMkLst>
          <pc:docMk/>
          <pc:sldMk cId="4195889124" sldId="269"/>
        </pc:sldMkLst>
      </pc:sldChg>
      <pc:sldChg chg="addSp delSp modSp mod setClrOvrMap">
        <pc:chgData name="Jia Yanli" userId="S::bga651@myy.haaga-helia.fi::080d239e-b6b8-4020-8501-c0d2b1db3fe3" providerId="AD" clId="Web-{7307188A-3B29-75A0-2EC8-58398CC10FCE}" dt="2025-05-08T18:02:43.781" v="11" actId="20577"/>
        <pc:sldMkLst>
          <pc:docMk/>
          <pc:sldMk cId="1511856885" sldId="277"/>
        </pc:sldMkLst>
      </pc:sldChg>
    </pc:docChg>
  </pc:docChgLst>
  <pc:docChgLst>
    <pc:chgData name="Jia Yanli" userId="S::bga651@myy.haaga-helia.fi::080d239e-b6b8-4020-8501-c0d2b1db3fe3" providerId="AD" clId="Web-{BC83091D-6764-2D48-996D-0739D7BDCDBC}"/>
    <pc:docChg chg="addSld delSld modSld sldOrd">
      <pc:chgData name="Jia Yanli" userId="S::bga651@myy.haaga-helia.fi::080d239e-b6b8-4020-8501-c0d2b1db3fe3" providerId="AD" clId="Web-{BC83091D-6764-2D48-996D-0739D7BDCDBC}" dt="2025-05-08T11:13:03.358" v="82" actId="14100"/>
      <pc:docMkLst>
        <pc:docMk/>
      </pc:docMkLst>
      <pc:sldChg chg="del">
        <pc:chgData name="Jia Yanli" userId="S::bga651@myy.haaga-helia.fi::080d239e-b6b8-4020-8501-c0d2b1db3fe3" providerId="AD" clId="Web-{BC83091D-6764-2D48-996D-0739D7BDCDBC}" dt="2025-05-08T08:50:29.356" v="46"/>
        <pc:sldMkLst>
          <pc:docMk/>
          <pc:sldMk cId="3110141033" sldId="257"/>
        </pc:sldMkLst>
      </pc:sldChg>
      <pc:sldChg chg="ord">
        <pc:chgData name="Jia Yanli" userId="S::bga651@myy.haaga-helia.fi::080d239e-b6b8-4020-8501-c0d2b1db3fe3" providerId="AD" clId="Web-{BC83091D-6764-2D48-996D-0739D7BDCDBC}" dt="2025-05-08T08:35:04.776" v="38"/>
        <pc:sldMkLst>
          <pc:docMk/>
          <pc:sldMk cId="2009778914" sldId="258"/>
        </pc:sldMkLst>
      </pc:sldChg>
      <pc:sldChg chg="del">
        <pc:chgData name="Jia Yanli" userId="S::bga651@myy.haaga-helia.fi::080d239e-b6b8-4020-8501-c0d2b1db3fe3" providerId="AD" clId="Web-{BC83091D-6764-2D48-996D-0739D7BDCDBC}" dt="2025-05-08T07:53:34.881" v="0"/>
        <pc:sldMkLst>
          <pc:docMk/>
          <pc:sldMk cId="4038290021" sldId="263"/>
        </pc:sldMkLst>
      </pc:sldChg>
      <pc:sldChg chg="addSp modSp">
        <pc:chgData name="Jia Yanli" userId="S::bga651@myy.haaga-helia.fi::080d239e-b6b8-4020-8501-c0d2b1db3fe3" providerId="AD" clId="Web-{BC83091D-6764-2D48-996D-0739D7BDCDBC}" dt="2025-05-08T11:10:05.981" v="80" actId="20577"/>
        <pc:sldMkLst>
          <pc:docMk/>
          <pc:sldMk cId="3272695418" sldId="266"/>
        </pc:sldMkLst>
      </pc:sldChg>
      <pc:sldChg chg="del">
        <pc:chgData name="Jia Yanli" userId="S::bga651@myy.haaga-helia.fi::080d239e-b6b8-4020-8501-c0d2b1db3fe3" providerId="AD" clId="Web-{BC83091D-6764-2D48-996D-0739D7BDCDBC}" dt="2025-05-08T07:53:38.771" v="1"/>
        <pc:sldMkLst>
          <pc:docMk/>
          <pc:sldMk cId="2194312916" sldId="267"/>
        </pc:sldMkLst>
      </pc:sldChg>
      <pc:sldChg chg="ord">
        <pc:chgData name="Jia Yanli" userId="S::bga651@myy.haaga-helia.fi::080d239e-b6b8-4020-8501-c0d2b1db3fe3" providerId="AD" clId="Web-{BC83091D-6764-2D48-996D-0739D7BDCDBC}" dt="2025-05-08T08:31:01.005" v="35"/>
        <pc:sldMkLst>
          <pc:docMk/>
          <pc:sldMk cId="3094698679" sldId="268"/>
        </pc:sldMkLst>
      </pc:sldChg>
      <pc:sldChg chg="ord">
        <pc:chgData name="Jia Yanli" userId="S::bga651@myy.haaga-helia.fi::080d239e-b6b8-4020-8501-c0d2b1db3fe3" providerId="AD" clId="Web-{BC83091D-6764-2D48-996D-0739D7BDCDBC}" dt="2025-05-08T08:34:50.744" v="36"/>
        <pc:sldMkLst>
          <pc:docMk/>
          <pc:sldMk cId="4195889124" sldId="269"/>
        </pc:sldMkLst>
      </pc:sldChg>
      <pc:sldChg chg="addSp delSp modSp del mod setBg">
        <pc:chgData name="Jia Yanli" userId="S::bga651@myy.haaga-helia.fi::080d239e-b6b8-4020-8501-c0d2b1db3fe3" providerId="AD" clId="Web-{BC83091D-6764-2D48-996D-0739D7BDCDBC}" dt="2025-05-08T08:54:22.283" v="52"/>
        <pc:sldMkLst>
          <pc:docMk/>
          <pc:sldMk cId="707331223" sldId="271"/>
        </pc:sldMkLst>
      </pc:sldChg>
      <pc:sldChg chg="addSp delSp modSp new del ord">
        <pc:chgData name="Jia Yanli" userId="S::bga651@myy.haaga-helia.fi::080d239e-b6b8-4020-8501-c0d2b1db3fe3" providerId="AD" clId="Web-{BC83091D-6764-2D48-996D-0739D7BDCDBC}" dt="2025-05-08T08:57:09.318" v="62"/>
        <pc:sldMkLst>
          <pc:docMk/>
          <pc:sldMk cId="933470726" sldId="272"/>
        </pc:sldMkLst>
      </pc:sldChg>
      <pc:sldChg chg="addSp delSp modSp new">
        <pc:chgData name="Jia Yanli" userId="S::bga651@myy.haaga-helia.fi::080d239e-b6b8-4020-8501-c0d2b1db3fe3" providerId="AD" clId="Web-{BC83091D-6764-2D48-996D-0739D7BDCDBC}" dt="2025-05-08T11:01:55.176" v="63"/>
        <pc:sldMkLst>
          <pc:docMk/>
          <pc:sldMk cId="695988384" sldId="273"/>
        </pc:sldMkLst>
      </pc:sldChg>
      <pc:sldChg chg="addSp delSp modSp new mod setBg">
        <pc:chgData name="Jia Yanli" userId="S::bga651@myy.haaga-helia.fi::080d239e-b6b8-4020-8501-c0d2b1db3fe3" providerId="AD" clId="Web-{BC83091D-6764-2D48-996D-0739D7BDCDBC}" dt="2025-05-08T08:56:35.286" v="61"/>
        <pc:sldMkLst>
          <pc:docMk/>
          <pc:sldMk cId="35040793" sldId="274"/>
        </pc:sldMkLst>
      </pc:sldChg>
      <pc:sldChg chg="modSp">
        <pc:chgData name="Jia Yanli" userId="S::bga651@myy.haaga-helia.fi::080d239e-b6b8-4020-8501-c0d2b1db3fe3" providerId="AD" clId="Web-{BC83091D-6764-2D48-996D-0739D7BDCDBC}" dt="2025-05-08T11:13:03.358" v="82" actId="14100"/>
        <pc:sldMkLst>
          <pc:docMk/>
          <pc:sldMk cId="1149547368" sldId="275"/>
        </pc:sldMkLst>
      </pc:sldChg>
    </pc:docChg>
  </pc:docChgLst>
  <pc:docChgLst>
    <pc:chgData name="Jia Yanli" userId="S::bga651@myy.haaga-helia.fi::080d239e-b6b8-4020-8501-c0d2b1db3fe3" providerId="AD" clId="Web-{1DEDACE8-ACAB-1727-0189-FD76851FF62D}"/>
    <pc:docChg chg="addSld modSld sldOrd">
      <pc:chgData name="Jia Yanli" userId="S::bga651@myy.haaga-helia.fi::080d239e-b6b8-4020-8501-c0d2b1db3fe3" providerId="AD" clId="Web-{1DEDACE8-ACAB-1727-0189-FD76851FF62D}" dt="2025-05-07T17:25:28.637" v="366" actId="14100"/>
      <pc:docMkLst>
        <pc:docMk/>
      </pc:docMkLst>
      <pc:sldChg chg="modSp ord">
        <pc:chgData name="Jia Yanli" userId="S::bga651@myy.haaga-helia.fi::080d239e-b6b8-4020-8501-c0d2b1db3fe3" providerId="AD" clId="Web-{1DEDACE8-ACAB-1727-0189-FD76851FF62D}" dt="2025-05-05T10:35:04.915" v="362" actId="14100"/>
        <pc:sldMkLst>
          <pc:docMk/>
          <pc:sldMk cId="3096563880" sldId="264"/>
        </pc:sldMkLst>
      </pc:sldChg>
      <pc:sldChg chg="modSp">
        <pc:chgData name="Jia Yanli" userId="S::bga651@myy.haaga-helia.fi::080d239e-b6b8-4020-8501-c0d2b1db3fe3" providerId="AD" clId="Web-{1DEDACE8-ACAB-1727-0189-FD76851FF62D}" dt="2025-05-07T17:25:28.637" v="366" actId="14100"/>
        <pc:sldMkLst>
          <pc:docMk/>
          <pc:sldMk cId="2520976634" sldId="265"/>
        </pc:sldMkLst>
      </pc:sldChg>
      <pc:sldChg chg="mod modShow">
        <pc:chgData name="Jia Yanli" userId="S::bga651@myy.haaga-helia.fi::080d239e-b6b8-4020-8501-c0d2b1db3fe3" providerId="AD" clId="Web-{1DEDACE8-ACAB-1727-0189-FD76851FF62D}" dt="2025-05-05T10:24:23.645" v="206"/>
        <pc:sldMkLst>
          <pc:docMk/>
          <pc:sldMk cId="2194312916" sldId="267"/>
        </pc:sldMkLst>
      </pc:sldChg>
      <pc:sldChg chg="modSp">
        <pc:chgData name="Jia Yanli" userId="S::bga651@myy.haaga-helia.fi::080d239e-b6b8-4020-8501-c0d2b1db3fe3" providerId="AD" clId="Web-{1DEDACE8-ACAB-1727-0189-FD76851FF62D}" dt="2025-05-05T10:35:26.415" v="363" actId="14100"/>
        <pc:sldMkLst>
          <pc:docMk/>
          <pc:sldMk cId="3094698679" sldId="268"/>
        </pc:sldMkLst>
      </pc:sldChg>
      <pc:sldChg chg="addSp delSp modSp new ord">
        <pc:chgData name="Jia Yanli" userId="S::bga651@myy.haaga-helia.fi::080d239e-b6b8-4020-8501-c0d2b1db3fe3" providerId="AD" clId="Web-{1DEDACE8-ACAB-1727-0189-FD76851FF62D}" dt="2025-05-05T10:45:40.918" v="365" actId="14100"/>
        <pc:sldMkLst>
          <pc:docMk/>
          <pc:sldMk cId="4134062209" sldId="270"/>
        </pc:sldMkLst>
      </pc:sldChg>
    </pc:docChg>
  </pc:docChgLst>
  <pc:docChgLst>
    <pc:chgData name="Jia Yanli" userId="S::bga651@myy.haaga-helia.fi::080d239e-b6b8-4020-8501-c0d2b1db3fe3" providerId="AD" clId="Web-{42C0C369-A86A-1C2A-0EFD-DA4A4BB3A766}"/>
    <pc:docChg chg="addSld delSld modSld">
      <pc:chgData name="Jia Yanli" userId="S::bga651@myy.haaga-helia.fi::080d239e-b6b8-4020-8501-c0d2b1db3fe3" providerId="AD" clId="Web-{42C0C369-A86A-1C2A-0EFD-DA4A4BB3A766}" dt="2025-05-08T17:01:12.969" v="18" actId="14100"/>
      <pc:docMkLst>
        <pc:docMk/>
      </pc:docMkLst>
      <pc:sldChg chg="delSp modSp new del">
        <pc:chgData name="Jia Yanli" userId="S::bga651@myy.haaga-helia.fi::080d239e-b6b8-4020-8501-c0d2b1db3fe3" providerId="AD" clId="Web-{42C0C369-A86A-1C2A-0EFD-DA4A4BB3A766}" dt="2025-05-08T17:00:44.031" v="9"/>
        <pc:sldMkLst>
          <pc:docMk/>
          <pc:sldMk cId="404198704" sldId="277"/>
        </pc:sldMkLst>
      </pc:sldChg>
      <pc:sldChg chg="delSp modSp new">
        <pc:chgData name="Jia Yanli" userId="S::bga651@myy.haaga-helia.fi::080d239e-b6b8-4020-8501-c0d2b1db3fe3" providerId="AD" clId="Web-{42C0C369-A86A-1C2A-0EFD-DA4A4BB3A766}" dt="2025-05-08T17:01:12.969" v="18" actId="14100"/>
        <pc:sldMkLst>
          <pc:docMk/>
          <pc:sldMk cId="1511856885" sldId="277"/>
        </pc:sldMkLst>
      </pc:sldChg>
    </pc:docChg>
  </pc:docChgLst>
  <pc:docChgLst>
    <pc:chgData name="Viinikainen Valtteri" userId="S::bhd734@myy.haaga-helia.fi::2491bdda-5a75-4de1-b21c-22cc4be552e7" providerId="AD" clId="Web-{3463A97D-63BB-8A04-2C4A-9D5BDFEDD86B}"/>
    <pc:docChg chg="addSld modSld">
      <pc:chgData name="Viinikainen Valtteri" userId="S::bhd734@myy.haaga-helia.fi::2491bdda-5a75-4de1-b21c-22cc4be552e7" providerId="AD" clId="Web-{3463A97D-63BB-8A04-2C4A-9D5BDFEDD86B}" dt="2025-05-02T14:13:13.374" v="56"/>
      <pc:docMkLst>
        <pc:docMk/>
      </pc:docMkLst>
      <pc:sldChg chg="modSp">
        <pc:chgData name="Viinikainen Valtteri" userId="S::bhd734@myy.haaga-helia.fi::2491bdda-5a75-4de1-b21c-22cc4be552e7" providerId="AD" clId="Web-{3463A97D-63BB-8A04-2C4A-9D5BDFEDD86B}" dt="2025-05-02T08:56:52.496" v="7" actId="20577"/>
        <pc:sldMkLst>
          <pc:docMk/>
          <pc:sldMk cId="2009778914" sldId="258"/>
        </pc:sldMkLst>
      </pc:sldChg>
      <pc:sldChg chg="modSp new">
        <pc:chgData name="Viinikainen Valtteri" userId="S::bhd734@myy.haaga-helia.fi::2491bdda-5a75-4de1-b21c-22cc4be552e7" providerId="AD" clId="Web-{3463A97D-63BB-8A04-2C4A-9D5BDFEDD86B}" dt="2025-05-02T09:08:00.475" v="15" actId="20577"/>
        <pc:sldMkLst>
          <pc:docMk/>
          <pc:sldMk cId="3632702630" sldId="259"/>
        </pc:sldMkLst>
      </pc:sldChg>
      <pc:sldChg chg="modSp new">
        <pc:chgData name="Viinikainen Valtteri" userId="S::bhd734@myy.haaga-helia.fi::2491bdda-5a75-4de1-b21c-22cc4be552e7" providerId="AD" clId="Web-{3463A97D-63BB-8A04-2C4A-9D5BDFEDD86B}" dt="2025-05-02T09:15:28.779" v="48" actId="20577"/>
        <pc:sldMkLst>
          <pc:docMk/>
          <pc:sldMk cId="988297124" sldId="260"/>
        </pc:sldMkLst>
      </pc:sldChg>
      <pc:sldChg chg="addSp delSp modSp new">
        <pc:chgData name="Viinikainen Valtteri" userId="S::bhd734@myy.haaga-helia.fi::2491bdda-5a75-4de1-b21c-22cc4be552e7" providerId="AD" clId="Web-{3463A97D-63BB-8A04-2C4A-9D5BDFEDD86B}" dt="2025-05-02T09:15:33.420" v="50"/>
        <pc:sldMkLst>
          <pc:docMk/>
          <pc:sldMk cId="2923501440" sldId="261"/>
        </pc:sldMkLst>
      </pc:sldChg>
      <pc:sldChg chg="addSp delSp modSp new">
        <pc:chgData name="Viinikainen Valtteri" userId="S::bhd734@myy.haaga-helia.fi::2491bdda-5a75-4de1-b21c-22cc4be552e7" providerId="AD" clId="Web-{3463A97D-63BB-8A04-2C4A-9D5BDFEDD86B}" dt="2025-05-02T14:13:13.374" v="56"/>
        <pc:sldMkLst>
          <pc:docMk/>
          <pc:sldMk cId="3096563880" sldId="264"/>
        </pc:sldMkLst>
      </pc:sldChg>
    </pc:docChg>
  </pc:docChgLst>
  <pc:docChgLst>
    <pc:chgData name="Ghimire Ayush" userId="S::bgz897@myy.haaga-helia.fi::47c0eaf4-a25f-46f0-9282-96fdee89b60a" providerId="AD" clId="Web-{2BFDDEE0-1070-9459-F0CC-8A723CD9E21E}"/>
    <pc:docChg chg="addSld modSld">
      <pc:chgData name="Ghimire Ayush" userId="S::bgz897@myy.haaga-helia.fi::47c0eaf4-a25f-46f0-9282-96fdee89b60a" providerId="AD" clId="Web-{2BFDDEE0-1070-9459-F0CC-8A723CD9E21E}" dt="2025-05-08T10:54:44.899" v="22"/>
      <pc:docMkLst>
        <pc:docMk/>
      </pc:docMkLst>
      <pc:sldChg chg="addSp delSp modSp new">
        <pc:chgData name="Ghimire Ayush" userId="S::bgz897@myy.haaga-helia.fi::47c0eaf4-a25f-46f0-9282-96fdee89b60a" providerId="AD" clId="Web-{2BFDDEE0-1070-9459-F0CC-8A723CD9E21E}" dt="2025-05-08T09:58:19.606" v="8"/>
        <pc:sldMkLst>
          <pc:docMk/>
          <pc:sldMk cId="1149547368" sldId="275"/>
        </pc:sldMkLst>
      </pc:sldChg>
      <pc:sldChg chg="addSp delSp modSp new mod setBg">
        <pc:chgData name="Ghimire Ayush" userId="S::bgz897@myy.haaga-helia.fi::47c0eaf4-a25f-46f0-9282-96fdee89b60a" providerId="AD" clId="Web-{2BFDDEE0-1070-9459-F0CC-8A723CD9E21E}" dt="2025-05-08T10:54:44.899" v="22"/>
        <pc:sldMkLst>
          <pc:docMk/>
          <pc:sldMk cId="1166497107" sldId="276"/>
        </pc:sldMkLst>
      </pc:sldChg>
    </pc:docChg>
  </pc:docChgLst>
  <pc:docChgLst>
    <pc:chgData name="Jia Yanli" userId="S::bga651@myy.haaga-helia.fi::080d239e-b6b8-4020-8501-c0d2b1db3fe3" providerId="AD" clId="Web-{3A319553-5B57-612B-AAF2-0AAFC35CD05C}"/>
    <pc:docChg chg="delSld">
      <pc:chgData name="Jia Yanli" userId="S::bga651@myy.haaga-helia.fi::080d239e-b6b8-4020-8501-c0d2b1db3fe3" providerId="AD" clId="Web-{3A319553-5B57-612B-AAF2-0AAFC35CD05C}" dt="2025-05-02T14:09:39.414" v="0"/>
      <pc:docMkLst>
        <pc:docMk/>
      </pc:docMkLst>
      <pc:sldChg chg="del">
        <pc:chgData name="Jia Yanli" userId="S::bga651@myy.haaga-helia.fi::080d239e-b6b8-4020-8501-c0d2b1db3fe3" providerId="AD" clId="Web-{3A319553-5B57-612B-AAF2-0AAFC35CD05C}" dt="2025-05-02T14:09:39.414" v="0"/>
        <pc:sldMkLst>
          <pc:docMk/>
          <pc:sldMk cId="2923501440" sldId="261"/>
        </pc:sldMkLst>
      </pc:sldChg>
    </pc:docChg>
  </pc:docChgLst>
  <pc:docChgLst>
    <pc:chgData name="Jia Yanli" userId="S::bga651@myy.haaga-helia.fi::080d239e-b6b8-4020-8501-c0d2b1db3fe3" providerId="AD" clId="Web-{4B4CD645-E291-1491-FF6B-291B753F34AC}"/>
    <pc:docChg chg="addSld modSld">
      <pc:chgData name="Jia Yanli" userId="S::bga651@myy.haaga-helia.fi::080d239e-b6b8-4020-8501-c0d2b1db3fe3" providerId="AD" clId="Web-{4B4CD645-E291-1491-FF6B-291B753F34AC}" dt="2025-05-02T13:41:53.874" v="15" actId="1076"/>
      <pc:docMkLst>
        <pc:docMk/>
      </pc:docMkLst>
      <pc:sldChg chg="new">
        <pc:chgData name="Jia Yanli" userId="S::bga651@myy.haaga-helia.fi::080d239e-b6b8-4020-8501-c0d2b1db3fe3" providerId="AD" clId="Web-{4B4CD645-E291-1491-FF6B-291B753F34AC}" dt="2025-05-02T13:33:17.023" v="0"/>
        <pc:sldMkLst>
          <pc:docMk/>
          <pc:sldMk cId="3489880481" sldId="262"/>
        </pc:sldMkLst>
      </pc:sldChg>
      <pc:sldChg chg="addSp delSp modSp new mod setBg">
        <pc:chgData name="Jia Yanli" userId="S::bga651@myy.haaga-helia.fi::080d239e-b6b8-4020-8501-c0d2b1db3fe3" providerId="AD" clId="Web-{4B4CD645-E291-1491-FF6B-291B753F34AC}" dt="2025-05-02T13:41:53.874" v="15" actId="1076"/>
        <pc:sldMkLst>
          <pc:docMk/>
          <pc:sldMk cId="4038290021" sldId="263"/>
        </pc:sldMkLst>
      </pc:sldChg>
    </pc:docChg>
  </pc:docChgLst>
  <pc:docChgLst>
    <pc:chgData name="Ghimire Ayush" userId="S::bgz897@myy.haaga-helia.fi::47c0eaf4-a25f-46f0-9282-96fdee89b60a" providerId="AD" clId="Web-{DC6A73E7-7523-970A-BF5C-0C917F1BD0F7}"/>
    <pc:docChg chg="modSld">
      <pc:chgData name="Ghimire Ayush" userId="S::bgz897@myy.haaga-helia.fi::47c0eaf4-a25f-46f0-9282-96fdee89b60a" providerId="AD" clId="Web-{DC6A73E7-7523-970A-BF5C-0C917F1BD0F7}" dt="2025-05-02T15:29:57.904" v="12" actId="1076"/>
      <pc:docMkLst>
        <pc:docMk/>
      </pc:docMkLst>
      <pc:sldChg chg="addSp delSp modSp">
        <pc:chgData name="Ghimire Ayush" userId="S::bgz897@myy.haaga-helia.fi::47c0eaf4-a25f-46f0-9282-96fdee89b60a" providerId="AD" clId="Web-{DC6A73E7-7523-970A-BF5C-0C917F1BD0F7}" dt="2025-05-02T15:29:57.904" v="12" actId="1076"/>
        <pc:sldMkLst>
          <pc:docMk/>
          <pc:sldMk cId="3272695418" sldId="266"/>
        </pc:sldMkLst>
      </pc:sldChg>
    </pc:docChg>
  </pc:docChgLst>
  <pc:docChgLst>
    <pc:chgData name="Viinikainen Valtteri" userId="S::bhd734@myy.haaga-helia.fi::2491bdda-5a75-4de1-b21c-22cc4be552e7" providerId="AD" clId="Web-{A6566837-79AB-E3DC-CD85-4D0BBDA1221F}"/>
    <pc:docChg chg="modSld">
      <pc:chgData name="Viinikainen Valtteri" userId="S::bhd734@myy.haaga-helia.fi::2491bdda-5a75-4de1-b21c-22cc4be552e7" providerId="AD" clId="Web-{A6566837-79AB-E3DC-CD85-4D0BBDA1221F}" dt="2025-05-09T07:34:46.178" v="3" actId="14100"/>
      <pc:docMkLst>
        <pc:docMk/>
      </pc:docMkLst>
      <pc:sldChg chg="modSp mod modShow">
        <pc:chgData name="Viinikainen Valtteri" userId="S::bhd734@myy.haaga-helia.fi::2491bdda-5a75-4de1-b21c-22cc4be552e7" providerId="AD" clId="Web-{A6566837-79AB-E3DC-CD85-4D0BBDA1221F}" dt="2025-05-09T07:34:01.646" v="1" actId="14100"/>
        <pc:sldMkLst>
          <pc:docMk/>
          <pc:sldMk cId="3632702630" sldId="259"/>
        </pc:sldMkLst>
      </pc:sldChg>
      <pc:sldChg chg="delSp modSp">
        <pc:chgData name="Viinikainen Valtteri" userId="S::bhd734@myy.haaga-helia.fi::2491bdda-5a75-4de1-b21c-22cc4be552e7" providerId="AD" clId="Web-{A6566837-79AB-E3DC-CD85-4D0BBDA1221F}" dt="2025-05-09T07:34:46.178" v="3" actId="14100"/>
        <pc:sldMkLst>
          <pc:docMk/>
          <pc:sldMk cId="3764320047" sldId="279"/>
        </pc:sldMkLst>
      </pc:sldChg>
    </pc:docChg>
  </pc:docChgLst>
  <pc:docChgLst>
    <pc:chgData name="Jia Yanli" userId="S::bga651@myy.haaga-helia.fi::080d239e-b6b8-4020-8501-c0d2b1db3fe3" providerId="AD" clId="Web-{A2CD2DFA-9DA7-31FE-C17E-61CC298FB84D}"/>
    <pc:docChg chg="modSld">
      <pc:chgData name="Jia Yanli" userId="S::bga651@myy.haaga-helia.fi::080d239e-b6b8-4020-8501-c0d2b1db3fe3" providerId="AD" clId="Web-{A2CD2DFA-9DA7-31FE-C17E-61CC298FB84D}" dt="2025-05-08T17:03:25.307" v="0"/>
      <pc:docMkLst>
        <pc:docMk/>
      </pc:docMkLst>
      <pc:sldChg chg="addSp modSp mod setBg">
        <pc:chgData name="Jia Yanli" userId="S::bga651@myy.haaga-helia.fi::080d239e-b6b8-4020-8501-c0d2b1db3fe3" providerId="AD" clId="Web-{A2CD2DFA-9DA7-31FE-C17E-61CC298FB84D}" dt="2025-05-08T17:03:25.307" v="0"/>
        <pc:sldMkLst>
          <pc:docMk/>
          <pc:sldMk cId="1511856885" sldId="277"/>
        </pc:sldMkLst>
      </pc:sldChg>
    </pc:docChg>
  </pc:docChgLst>
</pc:chgInfo>
</file>

<file path=ppt/comments/modernComment_108_B891D0A8.xml><?xml version="1.0" encoding="utf-8"?>
<p188:cmLst xmlns:a="http://schemas.openxmlformats.org/drawingml/2006/main" xmlns:r="http://schemas.openxmlformats.org/officeDocument/2006/relationships" xmlns:p188="http://schemas.microsoft.com/office/powerpoint/2018/8/main">
  <p188:cm id="{B68E59FA-4CC0-4B74-96F7-67FA5CA5B974}" authorId="{4935AC66-96B3-D9AB-1002-462A15615202}" created="2025-05-08T09:32:12.201">
    <pc:sldMkLst xmlns:pc="http://schemas.microsoft.com/office/powerpoint/2013/main/command">
      <pc:docMk/>
      <pc:sldMk cId="3096563880" sldId="264"/>
    </pc:sldMkLst>
    <p188:replyLst>
      <p188:reply id="{6BD4F095-1378-4C7C-ACA9-C23F6DD55948}" authorId="{4935AC66-96B3-D9AB-1002-462A15615202}" created="2025-05-08T09:35:27.423">
        <p188:txBody>
          <a:bodyPr/>
          <a:lstStyle/>
          <a:p>
            <a:r>
              <a:rPr lang="en-US"/>
              <a:t>Docker is creating the environment for Kind cluster. Kind is used do create control plane for kubernetes. </a:t>
            </a:r>
          </a:p>
        </p188:txBody>
      </p188:reply>
    </p188:replyLst>
    <p188:txBody>
      <a:bodyPr/>
      <a:lstStyle/>
      <a:p>
        <a:r>
          <a:rPr lang="en-US"/>
          <a:t>Original setup has services running behind Kind cluster. In order to access services you need to manually open port 5000 and port 8080 for tunneling.</a:t>
        </a:r>
      </a:p>
    </p188:txBody>
  </p188:cm>
</p188:cmLst>
</file>

<file path=ppt/comments/modernComment_109_96430CFA.xml><?xml version="1.0" encoding="utf-8"?>
<p188:cmLst xmlns:a="http://schemas.openxmlformats.org/drawingml/2006/main" xmlns:r="http://schemas.openxmlformats.org/officeDocument/2006/relationships" xmlns:p188="http://schemas.microsoft.com/office/powerpoint/2018/8/main">
  <p188:cm id="{45B778EF-4E60-4636-91ED-482D180AEB5C}" authorId="{4935AC66-96B3-D9AB-1002-462A15615202}" created="2025-05-08T09:39:33.707">
    <pc:sldMkLst xmlns:pc="http://schemas.microsoft.com/office/powerpoint/2013/main/command">
      <pc:docMk/>
      <pc:sldMk cId="2520976634" sldId="265"/>
    </pc:sldMkLst>
    <p188:replyLst>
      <p188:reply id="{F80A8974-B8A5-47B4-9D5A-6CE7FDEB133C}" authorId="{4935AC66-96B3-D9AB-1002-462A15615202}" created="2025-05-08T09:41:05.396">
        <p188:txBody>
          <a:bodyPr/>
          <a:lstStyle/>
          <a:p>
            <a:r>
              <a:rPr lang="en-US"/>
              <a:t>Each of these services have congif map created for them and certificate issued.</a:t>
            </a:r>
          </a:p>
        </p188:txBody>
      </p188:reply>
      <p188:reply id="{DB4834AB-B925-420F-B6CB-ADD295C6A34E}" authorId="{4935AC66-96B3-D9AB-1002-462A15615202}" created="2025-05-08T09:42:17.616">
        <p188:txBody>
          <a:bodyPr/>
          <a:lstStyle/>
          <a:p>
            <a:r>
              <a:rPr lang="en-US"/>
              <a:t>Now when setup is done you can open browser and the services work directly without manually opening any ports.</a:t>
            </a:r>
          </a:p>
        </p188:txBody>
      </p188:reply>
    </p188:replyLst>
    <p188:txBody>
      <a:bodyPr/>
      <a:lstStyle/>
      <a:p>
        <a:r>
          <a:rPr lang="en-US"/>
          <a:t>In our script and setup we have automated the port opening for the services. So you dont need to manually open them anymore.
User now has secure https connection provided by certmanager.</a:t>
        </a:r>
      </a:p>
    </p188:txBody>
  </p188:cm>
</p188:cmLst>
</file>

<file path=ppt/comments/modernComment_112_216AE19.xml><?xml version="1.0" encoding="utf-8"?>
<p188:cmLst xmlns:a="http://schemas.openxmlformats.org/drawingml/2006/main" xmlns:r="http://schemas.openxmlformats.org/officeDocument/2006/relationships" xmlns:p188="http://schemas.microsoft.com/office/powerpoint/2018/8/main">
  <p188:cm id="{4FADDE75-6F3E-4F52-BE3A-AF9D5C7B58DE}" authorId="{4935AC66-96B3-D9AB-1002-462A15615202}" created="2025-05-08T09:20:36.551">
    <pc:sldMkLst xmlns:pc="http://schemas.microsoft.com/office/powerpoint/2013/main/command">
      <pc:docMk/>
      <pc:sldMk cId="35040793" sldId="274"/>
    </pc:sldMkLst>
    <p188:replyLst>
      <p188:reply id="{8B139BA7-31C9-4E6B-A19D-40D30B4A78F6}" authorId="{4935AC66-96B3-D9AB-1002-462A15615202}" created="2025-05-08T09:21:50.552">
        <p188:txBody>
          <a:bodyPr/>
          <a:lstStyle/>
          <a:p>
            <a:r>
              <a:rPr lang="en-US"/>
              <a:t>The mlflow image was running only on the amd64 , not
on the macbook chip</a:t>
            </a:r>
          </a:p>
        </p188:txBody>
      </p188:reply>
      <p188:reply id="{B9BD1135-A0CA-4653-A86A-082AE6CB6802}" authorId="{4935AC66-96B3-D9AB-1002-462A15615202}" created="2025-05-08T09:25:54.274">
        <p188:txBody>
          <a:bodyPr/>
          <a:lstStyle/>
          <a:p>
            <a:r>
              <a:rPr lang="en-US"/>
              <a:t>First windows was having blue screen with wsl installation. This was caused by the integrated graphic card. Disabling it allowed the WSL2 to be installed.</a:t>
            </a:r>
          </a:p>
        </p188:txBody>
      </p188:reply>
      <p188:reply id="{99590636-3BCA-42AD-8016-96ECC0D773F5}" authorId="{4935AC66-96B3-D9AB-1002-462A15615202}" created="2025-05-08T09:29:41.809">
        <p188:txBody>
          <a:bodyPr/>
          <a:lstStyle/>
          <a:p>
            <a:r>
              <a:rPr lang="en-US"/>
              <a:t>kind was installed manually for windows</a:t>
            </a:r>
          </a:p>
        </p188:txBody>
      </p188:reply>
    </p188:replyLst>
    <p188:txBody>
      <a:bodyPr/>
      <a:lstStyle/>
      <a:p>
        <a:r>
          <a:rPr lang="en-US"/>
          <a:t>Memory allocation in windows is through wsl configuration files and should be atleast 10gb while for MAc OS its 12gb</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0A830-BD8F-46CA-A4EE-BAD70C729A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8E2163-52B1-4731-9A0C-7A64BA48FC64}">
      <dgm:prSet/>
      <dgm:spPr/>
      <dgm:t>
        <a:bodyPr/>
        <a:lstStyle/>
        <a:p>
          <a:pPr>
            <a:lnSpc>
              <a:spcPct val="100000"/>
            </a:lnSpc>
          </a:pPr>
          <a:r>
            <a:rPr lang="en-GB"/>
            <a:t>Local Installation:</a:t>
          </a:r>
          <a:br>
            <a:rPr lang="en-GB"/>
          </a:br>
          <a:r>
            <a:rPr lang="en-GB"/>
            <a:t>Installed and tested locally on both Windows and macOS systems for compatibility.</a:t>
          </a:r>
          <a:endParaRPr lang="en-US"/>
        </a:p>
      </dgm:t>
    </dgm:pt>
    <dgm:pt modelId="{30D0423F-60C4-4ADA-A717-88791713C758}" type="parTrans" cxnId="{96D24136-AEE7-4397-B6F3-4F6BA7322420}">
      <dgm:prSet/>
      <dgm:spPr/>
      <dgm:t>
        <a:bodyPr/>
        <a:lstStyle/>
        <a:p>
          <a:endParaRPr lang="en-US"/>
        </a:p>
      </dgm:t>
    </dgm:pt>
    <dgm:pt modelId="{2FB33A4C-2FA1-476A-94A8-23CA9C247C81}" type="sibTrans" cxnId="{96D24136-AEE7-4397-B6F3-4F6BA7322420}">
      <dgm:prSet/>
      <dgm:spPr/>
      <dgm:t>
        <a:bodyPr/>
        <a:lstStyle/>
        <a:p>
          <a:endParaRPr lang="en-US"/>
        </a:p>
      </dgm:t>
    </dgm:pt>
    <dgm:pt modelId="{670FC878-78F7-4CA2-9905-96F31F3189FE}">
      <dgm:prSet/>
      <dgm:spPr/>
      <dgm:t>
        <a:bodyPr/>
        <a:lstStyle/>
        <a:p>
          <a:pPr>
            <a:lnSpc>
              <a:spcPct val="100000"/>
            </a:lnSpc>
          </a:pPr>
          <a:r>
            <a:rPr lang="en-GB"/>
            <a:t>Cloud Deployment:</a:t>
          </a:r>
          <a:br>
            <a:rPr lang="en-GB"/>
          </a:br>
          <a:r>
            <a:rPr lang="en-GB"/>
            <a:t>Successfully deployed on the CSC CPouta cloud platform.</a:t>
          </a:r>
          <a:endParaRPr lang="en-US"/>
        </a:p>
      </dgm:t>
    </dgm:pt>
    <dgm:pt modelId="{DA72195E-404B-4253-B692-116786360211}" type="parTrans" cxnId="{11BDFCDF-FC0C-4C23-A2B2-24D33DD2283B}">
      <dgm:prSet/>
      <dgm:spPr/>
      <dgm:t>
        <a:bodyPr/>
        <a:lstStyle/>
        <a:p>
          <a:endParaRPr lang="en-US"/>
        </a:p>
      </dgm:t>
    </dgm:pt>
    <dgm:pt modelId="{ECDE43F1-0180-4694-B931-F7097905B461}" type="sibTrans" cxnId="{11BDFCDF-FC0C-4C23-A2B2-24D33DD2283B}">
      <dgm:prSet/>
      <dgm:spPr/>
      <dgm:t>
        <a:bodyPr/>
        <a:lstStyle/>
        <a:p>
          <a:endParaRPr lang="en-US"/>
        </a:p>
      </dgm:t>
    </dgm:pt>
    <dgm:pt modelId="{CB0AE295-9CC9-4CC7-B4FA-77E0EB6644CE}">
      <dgm:prSet/>
      <dgm:spPr/>
      <dgm:t>
        <a:bodyPr/>
        <a:lstStyle/>
        <a:p>
          <a:pPr>
            <a:lnSpc>
              <a:spcPct val="100000"/>
            </a:lnSpc>
          </a:pPr>
          <a:r>
            <a:rPr lang="en-GB"/>
            <a:t>Security Enhancement:</a:t>
          </a:r>
          <a:br>
            <a:rPr lang="en-GB"/>
          </a:br>
          <a:r>
            <a:rPr lang="en-GB"/>
            <a:t>Upgraded from HTTP to HTTPS for secure communication.</a:t>
          </a:r>
          <a:endParaRPr lang="en-US"/>
        </a:p>
      </dgm:t>
    </dgm:pt>
    <dgm:pt modelId="{DBDFA895-5CE4-484F-A422-F477817AADBA}" type="parTrans" cxnId="{25522D45-68E5-45F8-9B00-4845870BAC5E}">
      <dgm:prSet/>
      <dgm:spPr/>
      <dgm:t>
        <a:bodyPr/>
        <a:lstStyle/>
        <a:p>
          <a:endParaRPr lang="en-US"/>
        </a:p>
      </dgm:t>
    </dgm:pt>
    <dgm:pt modelId="{D9E6FD94-3F0D-43C5-86B0-430D30D40389}" type="sibTrans" cxnId="{25522D45-68E5-45F8-9B00-4845870BAC5E}">
      <dgm:prSet/>
      <dgm:spPr/>
      <dgm:t>
        <a:bodyPr/>
        <a:lstStyle/>
        <a:p>
          <a:endParaRPr lang="en-US"/>
        </a:p>
      </dgm:t>
    </dgm:pt>
    <dgm:pt modelId="{5554128A-1EFE-4E74-ACC8-9B0E04172BA0}" type="pres">
      <dgm:prSet presAssocID="{A770A830-BD8F-46CA-A4EE-BAD70C729AB4}" presName="root" presStyleCnt="0">
        <dgm:presLayoutVars>
          <dgm:dir/>
          <dgm:resizeHandles val="exact"/>
        </dgm:presLayoutVars>
      </dgm:prSet>
      <dgm:spPr/>
    </dgm:pt>
    <dgm:pt modelId="{0179C4E8-8586-4258-B95D-702DCDD4146B}" type="pres">
      <dgm:prSet presAssocID="{538E2163-52B1-4731-9A0C-7A64BA48FC64}" presName="compNode" presStyleCnt="0"/>
      <dgm:spPr/>
    </dgm:pt>
    <dgm:pt modelId="{D963950E-AAF2-45FF-B92B-3EEDDC56C118}" type="pres">
      <dgm:prSet presAssocID="{538E2163-52B1-4731-9A0C-7A64BA48FC64}" presName="bgRect" presStyleLbl="bgShp" presStyleIdx="0" presStyleCnt="3"/>
      <dgm:spPr/>
    </dgm:pt>
    <dgm:pt modelId="{BAC8EE5E-2F99-462E-B5C7-D7F0B468F497}" type="pres">
      <dgm:prSet presAssocID="{538E2163-52B1-4731-9A0C-7A64BA48FC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owser Window"/>
        </a:ext>
      </dgm:extLst>
    </dgm:pt>
    <dgm:pt modelId="{C63D6ED8-A836-4743-9866-34673027B763}" type="pres">
      <dgm:prSet presAssocID="{538E2163-52B1-4731-9A0C-7A64BA48FC64}" presName="spaceRect" presStyleCnt="0"/>
      <dgm:spPr/>
    </dgm:pt>
    <dgm:pt modelId="{C09C6FEA-EE03-4E37-A3D8-420BB015E7C5}" type="pres">
      <dgm:prSet presAssocID="{538E2163-52B1-4731-9A0C-7A64BA48FC64}" presName="parTx" presStyleLbl="revTx" presStyleIdx="0" presStyleCnt="3">
        <dgm:presLayoutVars>
          <dgm:chMax val="0"/>
          <dgm:chPref val="0"/>
        </dgm:presLayoutVars>
      </dgm:prSet>
      <dgm:spPr/>
    </dgm:pt>
    <dgm:pt modelId="{3D9AA9FE-470B-444C-8ACA-53215E4DC65D}" type="pres">
      <dgm:prSet presAssocID="{2FB33A4C-2FA1-476A-94A8-23CA9C247C81}" presName="sibTrans" presStyleCnt="0"/>
      <dgm:spPr/>
    </dgm:pt>
    <dgm:pt modelId="{6030F5B8-D145-4953-9FC7-B3471CCB1FCD}" type="pres">
      <dgm:prSet presAssocID="{670FC878-78F7-4CA2-9905-96F31F3189FE}" presName="compNode" presStyleCnt="0"/>
      <dgm:spPr/>
    </dgm:pt>
    <dgm:pt modelId="{F03A21A4-91EE-4F26-A1D5-51FC01F0958A}" type="pres">
      <dgm:prSet presAssocID="{670FC878-78F7-4CA2-9905-96F31F3189FE}" presName="bgRect" presStyleLbl="bgShp" presStyleIdx="1" presStyleCnt="3"/>
      <dgm:spPr/>
    </dgm:pt>
    <dgm:pt modelId="{EAFE2F01-04BA-4F82-9DED-86DF08F14BF7}" type="pres">
      <dgm:prSet presAssocID="{670FC878-78F7-4CA2-9905-96F31F3189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42692B59-AAF3-4D52-8436-4899136CB64C}" type="pres">
      <dgm:prSet presAssocID="{670FC878-78F7-4CA2-9905-96F31F3189FE}" presName="spaceRect" presStyleCnt="0"/>
      <dgm:spPr/>
    </dgm:pt>
    <dgm:pt modelId="{94CEFF08-2E07-4990-8195-2732D260D685}" type="pres">
      <dgm:prSet presAssocID="{670FC878-78F7-4CA2-9905-96F31F3189FE}" presName="parTx" presStyleLbl="revTx" presStyleIdx="1" presStyleCnt="3">
        <dgm:presLayoutVars>
          <dgm:chMax val="0"/>
          <dgm:chPref val="0"/>
        </dgm:presLayoutVars>
      </dgm:prSet>
      <dgm:spPr/>
    </dgm:pt>
    <dgm:pt modelId="{2AE72131-7722-4AC5-8330-7991AF1D96AD}" type="pres">
      <dgm:prSet presAssocID="{ECDE43F1-0180-4694-B931-F7097905B461}" presName="sibTrans" presStyleCnt="0"/>
      <dgm:spPr/>
    </dgm:pt>
    <dgm:pt modelId="{C2AD5831-07B6-4A20-9455-0323E5FBAD9F}" type="pres">
      <dgm:prSet presAssocID="{CB0AE295-9CC9-4CC7-B4FA-77E0EB6644CE}" presName="compNode" presStyleCnt="0"/>
      <dgm:spPr/>
    </dgm:pt>
    <dgm:pt modelId="{20EC15C5-9ADE-459F-B477-832163583E17}" type="pres">
      <dgm:prSet presAssocID="{CB0AE295-9CC9-4CC7-B4FA-77E0EB6644CE}" presName="bgRect" presStyleLbl="bgShp" presStyleIdx="2" presStyleCnt="3"/>
      <dgm:spPr/>
    </dgm:pt>
    <dgm:pt modelId="{62528871-DA49-4006-9F54-CEB20159CD6F}" type="pres">
      <dgm:prSet presAssocID="{CB0AE295-9CC9-4CC7-B4FA-77E0EB6644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59B0639C-0100-4D50-93A7-5BBA8D49DE2C}" type="pres">
      <dgm:prSet presAssocID="{CB0AE295-9CC9-4CC7-B4FA-77E0EB6644CE}" presName="spaceRect" presStyleCnt="0"/>
      <dgm:spPr/>
    </dgm:pt>
    <dgm:pt modelId="{6A88FAAA-685D-4F33-A053-E5E80F98DF1D}" type="pres">
      <dgm:prSet presAssocID="{CB0AE295-9CC9-4CC7-B4FA-77E0EB6644CE}" presName="parTx" presStyleLbl="revTx" presStyleIdx="2" presStyleCnt="3">
        <dgm:presLayoutVars>
          <dgm:chMax val="0"/>
          <dgm:chPref val="0"/>
        </dgm:presLayoutVars>
      </dgm:prSet>
      <dgm:spPr/>
    </dgm:pt>
  </dgm:ptLst>
  <dgm:cxnLst>
    <dgm:cxn modelId="{96D24136-AEE7-4397-B6F3-4F6BA7322420}" srcId="{A770A830-BD8F-46CA-A4EE-BAD70C729AB4}" destId="{538E2163-52B1-4731-9A0C-7A64BA48FC64}" srcOrd="0" destOrd="0" parTransId="{30D0423F-60C4-4ADA-A717-88791713C758}" sibTransId="{2FB33A4C-2FA1-476A-94A8-23CA9C247C81}"/>
    <dgm:cxn modelId="{25522D45-68E5-45F8-9B00-4845870BAC5E}" srcId="{A770A830-BD8F-46CA-A4EE-BAD70C729AB4}" destId="{CB0AE295-9CC9-4CC7-B4FA-77E0EB6644CE}" srcOrd="2" destOrd="0" parTransId="{DBDFA895-5CE4-484F-A422-F477817AADBA}" sibTransId="{D9E6FD94-3F0D-43C5-86B0-430D30D40389}"/>
    <dgm:cxn modelId="{120FF356-92B7-4870-B2ED-2F0C1824E88F}" type="presOf" srcId="{670FC878-78F7-4CA2-9905-96F31F3189FE}" destId="{94CEFF08-2E07-4990-8195-2732D260D685}" srcOrd="0" destOrd="0" presId="urn:microsoft.com/office/officeart/2018/2/layout/IconVerticalSolidList"/>
    <dgm:cxn modelId="{B3322593-9742-4102-89AD-E0CB581DF3A9}" type="presOf" srcId="{CB0AE295-9CC9-4CC7-B4FA-77E0EB6644CE}" destId="{6A88FAAA-685D-4F33-A053-E5E80F98DF1D}" srcOrd="0" destOrd="0" presId="urn:microsoft.com/office/officeart/2018/2/layout/IconVerticalSolidList"/>
    <dgm:cxn modelId="{11BDFCDF-FC0C-4C23-A2B2-24D33DD2283B}" srcId="{A770A830-BD8F-46CA-A4EE-BAD70C729AB4}" destId="{670FC878-78F7-4CA2-9905-96F31F3189FE}" srcOrd="1" destOrd="0" parTransId="{DA72195E-404B-4253-B692-116786360211}" sibTransId="{ECDE43F1-0180-4694-B931-F7097905B461}"/>
    <dgm:cxn modelId="{32296FE5-C575-44FB-84A5-718852817573}" type="presOf" srcId="{A770A830-BD8F-46CA-A4EE-BAD70C729AB4}" destId="{5554128A-1EFE-4E74-ACC8-9B0E04172BA0}" srcOrd="0" destOrd="0" presId="urn:microsoft.com/office/officeart/2018/2/layout/IconVerticalSolidList"/>
    <dgm:cxn modelId="{783DAAF9-C370-4FB3-BAF3-C2C57FF9AED8}" type="presOf" srcId="{538E2163-52B1-4731-9A0C-7A64BA48FC64}" destId="{C09C6FEA-EE03-4E37-A3D8-420BB015E7C5}" srcOrd="0" destOrd="0" presId="urn:microsoft.com/office/officeart/2018/2/layout/IconVerticalSolidList"/>
    <dgm:cxn modelId="{2558673B-BEB1-44D2-B983-6A07EC606CC9}" type="presParOf" srcId="{5554128A-1EFE-4E74-ACC8-9B0E04172BA0}" destId="{0179C4E8-8586-4258-B95D-702DCDD4146B}" srcOrd="0" destOrd="0" presId="urn:microsoft.com/office/officeart/2018/2/layout/IconVerticalSolidList"/>
    <dgm:cxn modelId="{1EE50BF5-94DD-40F2-8FA6-B676D191C2E4}" type="presParOf" srcId="{0179C4E8-8586-4258-B95D-702DCDD4146B}" destId="{D963950E-AAF2-45FF-B92B-3EEDDC56C118}" srcOrd="0" destOrd="0" presId="urn:microsoft.com/office/officeart/2018/2/layout/IconVerticalSolidList"/>
    <dgm:cxn modelId="{BDA34DEE-3453-41C7-BD4C-9A1A7EA12035}" type="presParOf" srcId="{0179C4E8-8586-4258-B95D-702DCDD4146B}" destId="{BAC8EE5E-2F99-462E-B5C7-D7F0B468F497}" srcOrd="1" destOrd="0" presId="urn:microsoft.com/office/officeart/2018/2/layout/IconVerticalSolidList"/>
    <dgm:cxn modelId="{4CC2D0B3-55DD-422D-9313-396318C1D526}" type="presParOf" srcId="{0179C4E8-8586-4258-B95D-702DCDD4146B}" destId="{C63D6ED8-A836-4743-9866-34673027B763}" srcOrd="2" destOrd="0" presId="urn:microsoft.com/office/officeart/2018/2/layout/IconVerticalSolidList"/>
    <dgm:cxn modelId="{B463D4FB-69B5-49F0-A4AF-677E8D9F1798}" type="presParOf" srcId="{0179C4E8-8586-4258-B95D-702DCDD4146B}" destId="{C09C6FEA-EE03-4E37-A3D8-420BB015E7C5}" srcOrd="3" destOrd="0" presId="urn:microsoft.com/office/officeart/2018/2/layout/IconVerticalSolidList"/>
    <dgm:cxn modelId="{9C9CA783-B59B-4014-BED8-39D4651075F2}" type="presParOf" srcId="{5554128A-1EFE-4E74-ACC8-9B0E04172BA0}" destId="{3D9AA9FE-470B-444C-8ACA-53215E4DC65D}" srcOrd="1" destOrd="0" presId="urn:microsoft.com/office/officeart/2018/2/layout/IconVerticalSolidList"/>
    <dgm:cxn modelId="{AC7A4D2A-4556-4C95-9F96-003AB17CB9A4}" type="presParOf" srcId="{5554128A-1EFE-4E74-ACC8-9B0E04172BA0}" destId="{6030F5B8-D145-4953-9FC7-B3471CCB1FCD}" srcOrd="2" destOrd="0" presId="urn:microsoft.com/office/officeart/2018/2/layout/IconVerticalSolidList"/>
    <dgm:cxn modelId="{E0844A98-BB75-40DF-80FE-B9C69D3C7EB7}" type="presParOf" srcId="{6030F5B8-D145-4953-9FC7-B3471CCB1FCD}" destId="{F03A21A4-91EE-4F26-A1D5-51FC01F0958A}" srcOrd="0" destOrd="0" presId="urn:microsoft.com/office/officeart/2018/2/layout/IconVerticalSolidList"/>
    <dgm:cxn modelId="{49FBEE4B-D09F-49BA-89F4-5A1A8992A32F}" type="presParOf" srcId="{6030F5B8-D145-4953-9FC7-B3471CCB1FCD}" destId="{EAFE2F01-04BA-4F82-9DED-86DF08F14BF7}" srcOrd="1" destOrd="0" presId="urn:microsoft.com/office/officeart/2018/2/layout/IconVerticalSolidList"/>
    <dgm:cxn modelId="{D2AEE247-DA82-46D0-BC01-E303440FED24}" type="presParOf" srcId="{6030F5B8-D145-4953-9FC7-B3471CCB1FCD}" destId="{42692B59-AAF3-4D52-8436-4899136CB64C}" srcOrd="2" destOrd="0" presId="urn:microsoft.com/office/officeart/2018/2/layout/IconVerticalSolidList"/>
    <dgm:cxn modelId="{0558687B-770C-4756-9AAF-B9F07385ECEE}" type="presParOf" srcId="{6030F5B8-D145-4953-9FC7-B3471CCB1FCD}" destId="{94CEFF08-2E07-4990-8195-2732D260D685}" srcOrd="3" destOrd="0" presId="urn:microsoft.com/office/officeart/2018/2/layout/IconVerticalSolidList"/>
    <dgm:cxn modelId="{2D1EAD78-E372-4F52-B574-7F915702BE33}" type="presParOf" srcId="{5554128A-1EFE-4E74-ACC8-9B0E04172BA0}" destId="{2AE72131-7722-4AC5-8330-7991AF1D96AD}" srcOrd="3" destOrd="0" presId="urn:microsoft.com/office/officeart/2018/2/layout/IconVerticalSolidList"/>
    <dgm:cxn modelId="{1C4EDE03-5759-4F71-BDA0-5882CB0CC580}" type="presParOf" srcId="{5554128A-1EFE-4E74-ACC8-9B0E04172BA0}" destId="{C2AD5831-07B6-4A20-9455-0323E5FBAD9F}" srcOrd="4" destOrd="0" presId="urn:microsoft.com/office/officeart/2018/2/layout/IconVerticalSolidList"/>
    <dgm:cxn modelId="{A8100CB5-2845-472F-9590-6147DA2BAEF8}" type="presParOf" srcId="{C2AD5831-07B6-4A20-9455-0323E5FBAD9F}" destId="{20EC15C5-9ADE-459F-B477-832163583E17}" srcOrd="0" destOrd="0" presId="urn:microsoft.com/office/officeart/2018/2/layout/IconVerticalSolidList"/>
    <dgm:cxn modelId="{9A3143A4-F01B-4ACD-BFBA-DB4CF27B24D6}" type="presParOf" srcId="{C2AD5831-07B6-4A20-9455-0323E5FBAD9F}" destId="{62528871-DA49-4006-9F54-CEB20159CD6F}" srcOrd="1" destOrd="0" presId="urn:microsoft.com/office/officeart/2018/2/layout/IconVerticalSolidList"/>
    <dgm:cxn modelId="{B52F5DE7-774D-4DD5-ADF8-88C99DA68010}" type="presParOf" srcId="{C2AD5831-07B6-4A20-9455-0323E5FBAD9F}" destId="{59B0639C-0100-4D50-93A7-5BBA8D49DE2C}" srcOrd="2" destOrd="0" presId="urn:microsoft.com/office/officeart/2018/2/layout/IconVerticalSolidList"/>
    <dgm:cxn modelId="{E983D73A-B032-41E4-96C1-BFDD9D95E310}" type="presParOf" srcId="{C2AD5831-07B6-4A20-9455-0323E5FBAD9F}" destId="{6A88FAAA-685D-4F33-A053-E5E80F98DF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3950E-AAF2-45FF-B92B-3EEDDC56C118}">
      <dsp:nvSpPr>
        <dsp:cNvPr id="0" name=""/>
        <dsp:cNvSpPr/>
      </dsp:nvSpPr>
      <dsp:spPr>
        <a:xfrm>
          <a:off x="0" y="717"/>
          <a:ext cx="8465871" cy="16799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8EE5E-2F99-462E-B5C7-D7F0B468F497}">
      <dsp:nvSpPr>
        <dsp:cNvPr id="0" name=""/>
        <dsp:cNvSpPr/>
      </dsp:nvSpPr>
      <dsp:spPr>
        <a:xfrm>
          <a:off x="508192" y="378712"/>
          <a:ext cx="923986" cy="923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C6FEA-EE03-4E37-A3D8-420BB015E7C5}">
      <dsp:nvSpPr>
        <dsp:cNvPr id="0" name=""/>
        <dsp:cNvSpPr/>
      </dsp:nvSpPr>
      <dsp:spPr>
        <a:xfrm>
          <a:off x="1940372" y="717"/>
          <a:ext cx="6525498" cy="167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97" tIns="177797" rIns="177797" bIns="177797" numCol="1" spcCol="1270" anchor="ctr" anchorCtr="0">
          <a:noAutofit/>
        </a:bodyPr>
        <a:lstStyle/>
        <a:p>
          <a:pPr marL="0" lvl="0" indent="0" algn="l" defTabSz="1066800">
            <a:lnSpc>
              <a:spcPct val="100000"/>
            </a:lnSpc>
            <a:spcBef>
              <a:spcPct val="0"/>
            </a:spcBef>
            <a:spcAft>
              <a:spcPct val="35000"/>
            </a:spcAft>
            <a:buNone/>
          </a:pPr>
          <a:r>
            <a:rPr lang="en-GB" sz="2400" kern="1200"/>
            <a:t>Local Installation:</a:t>
          </a:r>
          <a:br>
            <a:rPr lang="en-GB" sz="2400" kern="1200"/>
          </a:br>
          <a:r>
            <a:rPr lang="en-GB" sz="2400" kern="1200"/>
            <a:t>Installed and tested locally on both Windows and macOS systems for compatibility.</a:t>
          </a:r>
          <a:endParaRPr lang="en-US" sz="2400" kern="1200"/>
        </a:p>
      </dsp:txBody>
      <dsp:txXfrm>
        <a:off x="1940372" y="717"/>
        <a:ext cx="6525498" cy="1679976"/>
      </dsp:txXfrm>
    </dsp:sp>
    <dsp:sp modelId="{F03A21A4-91EE-4F26-A1D5-51FC01F0958A}">
      <dsp:nvSpPr>
        <dsp:cNvPr id="0" name=""/>
        <dsp:cNvSpPr/>
      </dsp:nvSpPr>
      <dsp:spPr>
        <a:xfrm>
          <a:off x="0" y="2100688"/>
          <a:ext cx="8465871" cy="16799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FE2F01-04BA-4F82-9DED-86DF08F14BF7}">
      <dsp:nvSpPr>
        <dsp:cNvPr id="0" name=""/>
        <dsp:cNvSpPr/>
      </dsp:nvSpPr>
      <dsp:spPr>
        <a:xfrm>
          <a:off x="508192" y="2478683"/>
          <a:ext cx="923986" cy="9239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EFF08-2E07-4990-8195-2732D260D685}">
      <dsp:nvSpPr>
        <dsp:cNvPr id="0" name=""/>
        <dsp:cNvSpPr/>
      </dsp:nvSpPr>
      <dsp:spPr>
        <a:xfrm>
          <a:off x="1940372" y="2100688"/>
          <a:ext cx="6525498" cy="167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97" tIns="177797" rIns="177797" bIns="177797" numCol="1" spcCol="1270" anchor="ctr" anchorCtr="0">
          <a:noAutofit/>
        </a:bodyPr>
        <a:lstStyle/>
        <a:p>
          <a:pPr marL="0" lvl="0" indent="0" algn="l" defTabSz="1066800">
            <a:lnSpc>
              <a:spcPct val="100000"/>
            </a:lnSpc>
            <a:spcBef>
              <a:spcPct val="0"/>
            </a:spcBef>
            <a:spcAft>
              <a:spcPct val="35000"/>
            </a:spcAft>
            <a:buNone/>
          </a:pPr>
          <a:r>
            <a:rPr lang="en-GB" sz="2400" kern="1200"/>
            <a:t>Cloud Deployment:</a:t>
          </a:r>
          <a:br>
            <a:rPr lang="en-GB" sz="2400" kern="1200"/>
          </a:br>
          <a:r>
            <a:rPr lang="en-GB" sz="2400" kern="1200"/>
            <a:t>Successfully deployed on the CSC CPouta cloud platform.</a:t>
          </a:r>
          <a:endParaRPr lang="en-US" sz="2400" kern="1200"/>
        </a:p>
      </dsp:txBody>
      <dsp:txXfrm>
        <a:off x="1940372" y="2100688"/>
        <a:ext cx="6525498" cy="1679976"/>
      </dsp:txXfrm>
    </dsp:sp>
    <dsp:sp modelId="{20EC15C5-9ADE-459F-B477-832163583E17}">
      <dsp:nvSpPr>
        <dsp:cNvPr id="0" name=""/>
        <dsp:cNvSpPr/>
      </dsp:nvSpPr>
      <dsp:spPr>
        <a:xfrm>
          <a:off x="0" y="4200658"/>
          <a:ext cx="8465871" cy="16799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28871-DA49-4006-9F54-CEB20159CD6F}">
      <dsp:nvSpPr>
        <dsp:cNvPr id="0" name=""/>
        <dsp:cNvSpPr/>
      </dsp:nvSpPr>
      <dsp:spPr>
        <a:xfrm>
          <a:off x="508192" y="4578653"/>
          <a:ext cx="923986" cy="9239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8FAAA-685D-4F33-A053-E5E80F98DF1D}">
      <dsp:nvSpPr>
        <dsp:cNvPr id="0" name=""/>
        <dsp:cNvSpPr/>
      </dsp:nvSpPr>
      <dsp:spPr>
        <a:xfrm>
          <a:off x="1940372" y="4200658"/>
          <a:ext cx="6525498" cy="167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97" tIns="177797" rIns="177797" bIns="177797" numCol="1" spcCol="1270" anchor="ctr" anchorCtr="0">
          <a:noAutofit/>
        </a:bodyPr>
        <a:lstStyle/>
        <a:p>
          <a:pPr marL="0" lvl="0" indent="0" algn="l" defTabSz="1066800">
            <a:lnSpc>
              <a:spcPct val="100000"/>
            </a:lnSpc>
            <a:spcBef>
              <a:spcPct val="0"/>
            </a:spcBef>
            <a:spcAft>
              <a:spcPct val="35000"/>
            </a:spcAft>
            <a:buNone/>
          </a:pPr>
          <a:r>
            <a:rPr lang="en-GB" sz="2400" kern="1200"/>
            <a:t>Security Enhancement:</a:t>
          </a:r>
          <a:br>
            <a:rPr lang="en-GB" sz="2400" kern="1200"/>
          </a:br>
          <a:r>
            <a:rPr lang="en-GB" sz="2400" kern="1200"/>
            <a:t>Upgraded from HTTP to HTTPS for secure communication.</a:t>
          </a:r>
          <a:endParaRPr lang="en-US" sz="2400" kern="1200"/>
        </a:p>
      </dsp:txBody>
      <dsp:txXfrm>
        <a:off x="1940372" y="4200658"/>
        <a:ext cx="6525498" cy="16799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9/19/2025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3797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9/19/2025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6337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9/19/2025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74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9/19/2025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1447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9/19/2025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11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9/19/2025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4171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9/19/2025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3126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9/19/2025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7694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9/19/2025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3366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9/19/2025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8499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9/19/2025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85865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9/19/2025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838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github.com/ictaiproject/oss-mlops-platform/wiki"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2_216A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8_B891D0A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9_96430CFA.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20" name="Picture 19">
            <a:extLst>
              <a:ext uri="{FF2B5EF4-FFF2-40B4-BE49-F238E27FC236}">
                <a16:creationId xmlns:a16="http://schemas.microsoft.com/office/drawing/2014/main" id="{4E147927-0979-BD87-166F-A2CC355D189D}"/>
              </a:ext>
            </a:extLst>
          </p:cNvPr>
          <p:cNvPicPr>
            <a:picLocks noChangeAspect="1"/>
          </p:cNvPicPr>
          <p:nvPr/>
        </p:nvPicPr>
        <p:blipFill>
          <a:blip r:embed="rId2"/>
          <a:srcRect t="9730" r="9091" b="12791"/>
          <a:stretch/>
        </p:blipFill>
        <p:spPr>
          <a:xfrm>
            <a:off x="1" y="1"/>
            <a:ext cx="12191999" cy="6857999"/>
          </a:xfrm>
          <a:prstGeom prst="rect">
            <a:avLst/>
          </a:prstGeom>
        </p:spPr>
      </p:pic>
      <p:sp>
        <p:nvSpPr>
          <p:cNvPr id="29" name="Rectangle 28">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Otsikko 1"/>
          <p:cNvSpPr>
            <a:spLocks noGrp="1"/>
          </p:cNvSpPr>
          <p:nvPr>
            <p:ph type="ctrTitle"/>
          </p:nvPr>
        </p:nvSpPr>
        <p:spPr>
          <a:xfrm>
            <a:off x="457195" y="701964"/>
            <a:ext cx="5370950" cy="3640303"/>
          </a:xfrm>
        </p:spPr>
        <p:txBody>
          <a:bodyPr anchor="t">
            <a:normAutofit/>
          </a:bodyPr>
          <a:lstStyle/>
          <a:p>
            <a:r>
              <a:rPr lang="fi-FI" sz="6000">
                <a:solidFill>
                  <a:srgbClr val="FFFFFF"/>
                </a:solidFill>
              </a:rPr>
              <a:t>AIMLOPS</a:t>
            </a:r>
          </a:p>
        </p:txBody>
      </p:sp>
      <p:sp>
        <p:nvSpPr>
          <p:cNvPr id="3" name="Alaotsikko 2"/>
          <p:cNvSpPr>
            <a:spLocks noGrp="1"/>
          </p:cNvSpPr>
          <p:nvPr>
            <p:ph type="subTitle" idx="1"/>
          </p:nvPr>
        </p:nvSpPr>
        <p:spPr>
          <a:xfrm>
            <a:off x="468090" y="5253050"/>
            <a:ext cx="3888419" cy="969264"/>
          </a:xfrm>
        </p:spPr>
        <p:txBody>
          <a:bodyPr vert="horz" lIns="91440" tIns="45720" rIns="91440" bIns="45720" rtlCol="0" anchor="t">
            <a:noAutofit/>
          </a:bodyPr>
          <a:lstStyle/>
          <a:p>
            <a:pPr>
              <a:lnSpc>
                <a:spcPct val="120000"/>
              </a:lnSpc>
            </a:pPr>
            <a:r>
              <a:rPr lang="fi-FI">
                <a:solidFill>
                  <a:srgbClr val="FFFFFF"/>
                </a:solidFill>
              </a:rPr>
              <a:t>Valtteri Viinikainen</a:t>
            </a:r>
          </a:p>
          <a:p>
            <a:pPr>
              <a:lnSpc>
                <a:spcPct val="120000"/>
              </a:lnSpc>
            </a:pPr>
            <a:r>
              <a:rPr lang="fi-FI" err="1">
                <a:solidFill>
                  <a:srgbClr val="FFFFFF"/>
                </a:solidFill>
              </a:rPr>
              <a:t>Ayush</a:t>
            </a:r>
            <a:r>
              <a:rPr lang="fi-FI">
                <a:solidFill>
                  <a:srgbClr val="FFFFFF"/>
                </a:solidFill>
              </a:rPr>
              <a:t> </a:t>
            </a:r>
            <a:r>
              <a:rPr lang="fi-FI" err="1">
                <a:solidFill>
                  <a:srgbClr val="FFFFFF"/>
                </a:solidFill>
              </a:rPr>
              <a:t>Ghimire</a:t>
            </a:r>
            <a:endParaRPr lang="fi-FI">
              <a:solidFill>
                <a:srgbClr val="FFFFFF"/>
              </a:solidFill>
            </a:endParaRPr>
          </a:p>
          <a:p>
            <a:pPr>
              <a:lnSpc>
                <a:spcPct val="120000"/>
              </a:lnSpc>
            </a:pPr>
            <a:r>
              <a:rPr lang="fi-FI" err="1">
                <a:solidFill>
                  <a:srgbClr val="FFFFFF"/>
                </a:solidFill>
              </a:rPr>
              <a:t>Yanli</a:t>
            </a:r>
            <a:r>
              <a:rPr lang="fi-FI">
                <a:solidFill>
                  <a:srgbClr val="FFFFFF"/>
                </a:solidFill>
              </a:rPr>
              <a:t> </a:t>
            </a:r>
            <a:r>
              <a:rPr lang="fi-FI" err="1">
                <a:solidFill>
                  <a:srgbClr val="FFFFFF"/>
                </a:solidFill>
              </a:rPr>
              <a:t>Jia</a:t>
            </a:r>
            <a:endParaRPr lang="fi-FI">
              <a:solidFill>
                <a:srgbClr val="FFFFFF"/>
              </a:solidFill>
            </a:endParaRPr>
          </a:p>
        </p:txBody>
      </p:sp>
      <p:cxnSp>
        <p:nvCxnSpPr>
          <p:cNvPr id="31" name="Straight Connector 30">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3856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60FD9-5C9D-2BCE-42DC-07912ED8DFC6}"/>
              </a:ext>
            </a:extLst>
          </p:cNvPr>
          <p:cNvPicPr>
            <a:picLocks noChangeAspect="1"/>
          </p:cNvPicPr>
          <p:nvPr/>
        </p:nvPicPr>
        <p:blipFill>
          <a:blip r:embed="rId2"/>
          <a:stretch>
            <a:fillRect/>
          </a:stretch>
        </p:blipFill>
        <p:spPr>
          <a:xfrm>
            <a:off x="649927" y="0"/>
            <a:ext cx="10647360" cy="6858000"/>
          </a:xfrm>
          <a:prstGeom prst="rect">
            <a:avLst/>
          </a:prstGeom>
        </p:spPr>
      </p:pic>
    </p:spTree>
    <p:extLst>
      <p:ext uri="{BB962C8B-B14F-4D97-AF65-F5344CB8AC3E}">
        <p14:creationId xmlns:p14="http://schemas.microsoft.com/office/powerpoint/2010/main" val="114954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BB993B00-F5A4-FB5F-B17D-2F8FCE919B8B}"/>
              </a:ext>
            </a:extLst>
          </p:cNvPr>
          <p:cNvPicPr>
            <a:picLocks noChangeAspect="1"/>
          </p:cNvPicPr>
          <p:nvPr/>
        </p:nvPicPr>
        <p:blipFill>
          <a:blip r:embed="rId2"/>
          <a:srcRect r="25333" b="-1"/>
          <a:stretch/>
        </p:blipFill>
        <p:spPr>
          <a:xfrm>
            <a:off x="1" y="1"/>
            <a:ext cx="12192000" cy="6857988"/>
          </a:xfrm>
          <a:prstGeom prst="rect">
            <a:avLst/>
          </a:prstGeom>
        </p:spPr>
      </p:pic>
    </p:spTree>
    <p:extLst>
      <p:ext uri="{BB962C8B-B14F-4D97-AF65-F5344CB8AC3E}">
        <p14:creationId xmlns:p14="http://schemas.microsoft.com/office/powerpoint/2010/main" val="116649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2F94-9476-AE7F-D47B-73DA4174E9F9}"/>
              </a:ext>
            </a:extLst>
          </p:cNvPr>
          <p:cNvSpPr>
            <a:spLocks noGrp="1"/>
          </p:cNvSpPr>
          <p:nvPr>
            <p:ph type="title"/>
          </p:nvPr>
        </p:nvSpPr>
        <p:spPr>
          <a:xfrm>
            <a:off x="640079" y="1164337"/>
            <a:ext cx="10890929" cy="1097280"/>
          </a:xfrm>
        </p:spPr>
        <p:txBody>
          <a:bodyPr>
            <a:normAutofit/>
          </a:bodyPr>
          <a:lstStyle/>
          <a:p>
            <a:r>
              <a:rPr lang="en-US" sz="3200" b="0">
                <a:latin typeface="Calibri"/>
                <a:ea typeface="+mj-lt"/>
                <a:cs typeface="+mj-lt"/>
              </a:rPr>
              <a:t>The Setup Steps (Behind the Scenes)</a:t>
            </a:r>
            <a:endParaRPr lang="en-US" sz="3200">
              <a:latin typeface="Calibri"/>
            </a:endParaRPr>
          </a:p>
        </p:txBody>
      </p:sp>
      <p:sp>
        <p:nvSpPr>
          <p:cNvPr id="3" name="Content Placeholder 2">
            <a:extLst>
              <a:ext uri="{FF2B5EF4-FFF2-40B4-BE49-F238E27FC236}">
                <a16:creationId xmlns:a16="http://schemas.microsoft.com/office/drawing/2014/main" id="{6E50F892-BDBC-00AB-CA25-156426DE1D01}"/>
              </a:ext>
            </a:extLst>
          </p:cNvPr>
          <p:cNvSpPr>
            <a:spLocks noGrp="1"/>
          </p:cNvSpPr>
          <p:nvPr>
            <p:ph idx="1"/>
          </p:nvPr>
        </p:nvSpPr>
        <p:spPr>
          <a:xfrm>
            <a:off x="640080" y="1947672"/>
            <a:ext cx="10026284" cy="4762227"/>
          </a:xfrm>
        </p:spPr>
        <p:txBody>
          <a:bodyPr vert="horz" lIns="91440" tIns="45720" rIns="91440" bIns="45720" rtlCol="0" anchor="t">
            <a:noAutofit/>
          </a:bodyPr>
          <a:lstStyle/>
          <a:p>
            <a:r>
              <a:rPr lang="en-US" b="1">
                <a:latin typeface="Calibri"/>
                <a:ea typeface="+mn-lt"/>
                <a:cs typeface="+mn-lt"/>
              </a:rPr>
              <a:t>Step 1: The Interview (</a:t>
            </a:r>
            <a:r>
              <a:rPr lang="en-US" b="1">
                <a:latin typeface="Calibri"/>
                <a:ea typeface="Calibri"/>
                <a:cs typeface="Calibri"/>
              </a:rPr>
              <a:t>SSL_Details.sh</a:t>
            </a:r>
            <a:r>
              <a:rPr lang="en-US" b="1">
                <a:latin typeface="Calibri"/>
                <a:ea typeface="+mn-lt"/>
                <a:cs typeface="+mn-lt"/>
              </a:rPr>
              <a:t>) </a:t>
            </a:r>
            <a:endParaRPr lang="en-US" b="1">
              <a:latin typeface="Calibri"/>
              <a:ea typeface="Calibri"/>
              <a:cs typeface="Calibri"/>
            </a:endParaRPr>
          </a:p>
          <a:p>
            <a:r>
              <a:rPr lang="en-US">
                <a:latin typeface="Calibri"/>
                <a:ea typeface="+mn-lt"/>
                <a:cs typeface="+mn-lt"/>
              </a:rPr>
              <a:t>Asks if you're </a:t>
            </a:r>
            <a:r>
              <a:rPr lang="en-US">
                <a:latin typeface="Calibri"/>
                <a:ea typeface="Calibri"/>
                <a:cs typeface="Calibri"/>
              </a:rPr>
              <a:t>local</a:t>
            </a:r>
            <a:r>
              <a:rPr lang="en-US">
                <a:latin typeface="Calibri"/>
                <a:ea typeface="+mn-lt"/>
                <a:cs typeface="+mn-lt"/>
              </a:rPr>
              <a:t> or </a:t>
            </a:r>
            <a:r>
              <a:rPr lang="en-US">
                <a:latin typeface="Calibri"/>
                <a:ea typeface="Calibri"/>
                <a:cs typeface="Calibri"/>
              </a:rPr>
              <a:t>cloud</a:t>
            </a:r>
            <a:r>
              <a:rPr lang="en-US">
                <a:latin typeface="Calibri"/>
                <a:ea typeface="+mn-lt"/>
                <a:cs typeface="+mn-lt"/>
              </a:rPr>
              <a:t>.</a:t>
            </a:r>
            <a:endParaRPr lang="en-US">
              <a:latin typeface="Calibri"/>
              <a:ea typeface="Calibri"/>
              <a:cs typeface="Calibri"/>
            </a:endParaRPr>
          </a:p>
          <a:p>
            <a:r>
              <a:rPr lang="en-US">
                <a:latin typeface="Calibri"/>
                <a:ea typeface="+mn-lt"/>
                <a:cs typeface="+mn-lt"/>
              </a:rPr>
              <a:t>Asks for your email (for security alerts).</a:t>
            </a:r>
            <a:endParaRPr lang="en-US">
              <a:latin typeface="Calibri"/>
              <a:ea typeface="Calibri"/>
              <a:cs typeface="Calibri"/>
            </a:endParaRPr>
          </a:p>
          <a:p>
            <a:r>
              <a:rPr lang="en-US">
                <a:latin typeface="Calibri"/>
                <a:ea typeface="+mn-lt"/>
                <a:cs typeface="+mn-lt"/>
              </a:rPr>
              <a:t>Asks if you prefer "Let's Encrypt" (free, common) or "</a:t>
            </a:r>
            <a:r>
              <a:rPr lang="en-US" err="1">
                <a:latin typeface="Calibri"/>
                <a:ea typeface="+mn-lt"/>
                <a:cs typeface="+mn-lt"/>
              </a:rPr>
              <a:t>ZeroSSL</a:t>
            </a:r>
            <a:r>
              <a:rPr lang="en-US">
                <a:latin typeface="Calibri"/>
                <a:ea typeface="+mn-lt"/>
                <a:cs typeface="+mn-lt"/>
              </a:rPr>
              <a:t>" for HTTPS.</a:t>
            </a:r>
            <a:endParaRPr lang="en-US">
              <a:latin typeface="Calibri"/>
              <a:ea typeface="Calibri"/>
              <a:cs typeface="Calibri"/>
            </a:endParaRPr>
          </a:p>
          <a:p>
            <a:r>
              <a:rPr lang="en-US" i="1">
                <a:latin typeface="Calibri"/>
                <a:ea typeface="+mn-lt"/>
                <a:cs typeface="+mn-lt"/>
              </a:rPr>
              <a:t>Saves your answers in config files.</a:t>
            </a:r>
            <a:endParaRPr lang="en-US">
              <a:latin typeface="Calibri"/>
              <a:ea typeface="Calibri"/>
              <a:cs typeface="Calibri"/>
            </a:endParaRPr>
          </a:p>
          <a:p>
            <a:r>
              <a:rPr lang="en-US" b="1">
                <a:latin typeface="Calibri"/>
                <a:ea typeface="+mn-lt"/>
                <a:cs typeface="+mn-lt"/>
              </a:rPr>
              <a:t>Step 2: Finding the House Number (</a:t>
            </a:r>
            <a:r>
              <a:rPr lang="en-US" b="1">
                <a:latin typeface="Calibri"/>
                <a:ea typeface="Calibri"/>
                <a:cs typeface="Calibri"/>
              </a:rPr>
              <a:t>Finding_Hostname.sh</a:t>
            </a:r>
            <a:r>
              <a:rPr lang="en-US" b="1">
                <a:latin typeface="Calibri"/>
                <a:ea typeface="+mn-lt"/>
                <a:cs typeface="+mn-lt"/>
              </a:rPr>
              <a:t>)</a:t>
            </a:r>
            <a:r>
              <a:rPr lang="en-US">
                <a:latin typeface="Calibri"/>
                <a:ea typeface="+mn-lt"/>
                <a:cs typeface="+mn-lt"/>
              </a:rPr>
              <a:t> (Only if you chose </a:t>
            </a:r>
            <a:r>
              <a:rPr lang="en-US">
                <a:latin typeface="Calibri"/>
                <a:ea typeface="Calibri"/>
                <a:cs typeface="Calibri"/>
              </a:rPr>
              <a:t>cloud</a:t>
            </a:r>
            <a:r>
              <a:rPr lang="en-US">
                <a:latin typeface="Calibri"/>
                <a:ea typeface="+mn-lt"/>
                <a:cs typeface="+mn-lt"/>
              </a:rPr>
              <a:t>) </a:t>
            </a:r>
            <a:endParaRPr lang="en-US">
              <a:latin typeface="Calibri"/>
              <a:ea typeface="Calibri"/>
              <a:cs typeface="Calibri"/>
            </a:endParaRPr>
          </a:p>
          <a:p>
            <a:r>
              <a:rPr lang="en-US">
                <a:latin typeface="Calibri"/>
                <a:ea typeface="+mn-lt"/>
                <a:cs typeface="+mn-lt"/>
              </a:rPr>
              <a:t>Like finding your house address on the internet.</a:t>
            </a:r>
            <a:endParaRPr lang="en-US">
              <a:latin typeface="Calibri"/>
              <a:ea typeface="Calibri"/>
              <a:cs typeface="Calibri"/>
            </a:endParaRPr>
          </a:p>
          <a:p>
            <a:r>
              <a:rPr lang="en-US">
                <a:latin typeface="Calibri"/>
                <a:ea typeface="+mn-lt"/>
                <a:cs typeface="+mn-lt"/>
              </a:rPr>
              <a:t>Uses tools (</a:t>
            </a:r>
            <a:r>
              <a:rPr lang="en-US">
                <a:latin typeface="Calibri"/>
                <a:ea typeface="Calibri"/>
                <a:cs typeface="Calibri"/>
              </a:rPr>
              <a:t>curl</a:t>
            </a:r>
            <a:r>
              <a:rPr lang="en-US">
                <a:latin typeface="Calibri"/>
                <a:ea typeface="+mn-lt"/>
                <a:cs typeface="+mn-lt"/>
              </a:rPr>
              <a:t>, </a:t>
            </a:r>
            <a:r>
              <a:rPr lang="en-US">
                <a:latin typeface="Calibri"/>
                <a:ea typeface="Calibri"/>
                <a:cs typeface="Calibri"/>
              </a:rPr>
              <a:t>dig</a:t>
            </a:r>
            <a:r>
              <a:rPr lang="en-US">
                <a:latin typeface="Calibri"/>
                <a:ea typeface="+mn-lt"/>
                <a:cs typeface="+mn-lt"/>
              </a:rPr>
              <a:t>) to get your public IP or hostname.</a:t>
            </a:r>
            <a:endParaRPr lang="en-US">
              <a:latin typeface="Calibri"/>
              <a:ea typeface="Calibri"/>
              <a:cs typeface="Calibri"/>
            </a:endParaRPr>
          </a:p>
          <a:p>
            <a:r>
              <a:rPr lang="en-US" i="1">
                <a:latin typeface="Calibri"/>
                <a:ea typeface="+mn-lt"/>
                <a:cs typeface="+mn-lt"/>
              </a:rPr>
              <a:t>Tells other scripts and tools what this address is.</a:t>
            </a:r>
            <a:endParaRPr lang="en-US">
              <a:latin typeface="Calibri"/>
            </a:endParaRPr>
          </a:p>
          <a:p>
            <a:endParaRPr lang="en-US" sz="4400"/>
          </a:p>
          <a:p>
            <a:endParaRPr lang="en-US"/>
          </a:p>
        </p:txBody>
      </p:sp>
    </p:spTree>
    <p:extLst>
      <p:ext uri="{BB962C8B-B14F-4D97-AF65-F5344CB8AC3E}">
        <p14:creationId xmlns:p14="http://schemas.microsoft.com/office/powerpoint/2010/main" val="363270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6A24C-3781-73F7-3662-7D69B22AC8C3}"/>
              </a:ext>
            </a:extLst>
          </p:cNvPr>
          <p:cNvSpPr>
            <a:spLocks noGrp="1"/>
          </p:cNvSpPr>
          <p:nvPr>
            <p:ph idx="1"/>
          </p:nvPr>
        </p:nvSpPr>
        <p:spPr>
          <a:xfrm>
            <a:off x="640080" y="1970415"/>
            <a:ext cx="10890928" cy="3485505"/>
          </a:xfrm>
        </p:spPr>
        <p:txBody>
          <a:bodyPr vert="horz" lIns="91440" tIns="45720" rIns="91440" bIns="45720" rtlCol="0" anchor="t">
            <a:normAutofit/>
          </a:bodyPr>
          <a:lstStyle/>
          <a:p>
            <a:r>
              <a:rPr lang="en-US" b="1">
                <a:latin typeface="Calibri"/>
                <a:ea typeface="Calibri"/>
                <a:cs typeface="Calibri"/>
              </a:rPr>
              <a:t>Step 3: Building the Playground (create_cluster.sh)</a:t>
            </a:r>
            <a:r>
              <a:rPr lang="en-US">
                <a:latin typeface="Calibri"/>
                <a:ea typeface="Calibri"/>
                <a:cs typeface="Calibri"/>
              </a:rPr>
              <a:t> </a:t>
            </a:r>
          </a:p>
          <a:p>
            <a:r>
              <a:rPr lang="en-US">
                <a:latin typeface="Calibri"/>
                <a:ea typeface="Calibri"/>
                <a:cs typeface="Calibri"/>
              </a:rPr>
              <a:t>Uses "Kind" and "Docker" to build the mini Kubernetes lab.</a:t>
            </a:r>
          </a:p>
          <a:p>
            <a:r>
              <a:rPr lang="en-US">
                <a:latin typeface="Calibri"/>
                <a:ea typeface="Calibri"/>
                <a:cs typeface="Calibri"/>
              </a:rPr>
              <a:t>Opens the "doors" (ports 80 &amp; 443) so web browsers can connect.</a:t>
            </a:r>
          </a:p>
          <a:p>
            <a:r>
              <a:rPr lang="en-US" b="1">
                <a:latin typeface="Calibri"/>
                <a:ea typeface="Calibri"/>
                <a:cs typeface="Calibri"/>
              </a:rPr>
              <a:t>Step 4: Installing the Security Guard (SSL_Creation.sh)</a:t>
            </a:r>
            <a:r>
              <a:rPr lang="en-US">
                <a:latin typeface="Calibri"/>
                <a:ea typeface="Calibri"/>
                <a:cs typeface="Calibri"/>
              </a:rPr>
              <a:t> </a:t>
            </a:r>
          </a:p>
          <a:p>
            <a:r>
              <a:rPr lang="en-US">
                <a:latin typeface="Calibri"/>
                <a:ea typeface="Calibri"/>
                <a:cs typeface="Calibri"/>
              </a:rPr>
              <a:t>Installs "Cert-Manager" inside the cluster – it's like a security guard for HTTPS.</a:t>
            </a:r>
          </a:p>
          <a:p>
            <a:r>
              <a:rPr lang="en-US">
                <a:latin typeface="Calibri"/>
                <a:ea typeface="Calibri"/>
                <a:cs typeface="Calibri"/>
              </a:rPr>
              <a:t>Tells Cert-Manager: "Use Let's Encrypt (or </a:t>
            </a:r>
            <a:r>
              <a:rPr lang="en-US" err="1">
                <a:latin typeface="Calibri"/>
                <a:ea typeface="Calibri"/>
                <a:cs typeface="Calibri"/>
              </a:rPr>
              <a:t>ZeroSSL</a:t>
            </a:r>
            <a:r>
              <a:rPr lang="en-US">
                <a:latin typeface="Calibri"/>
                <a:ea typeface="Calibri"/>
                <a:cs typeface="Calibri"/>
              </a:rPr>
              <a:t>) to automatically get security certificates for the address we found earlier."</a:t>
            </a:r>
            <a:endParaRPr lang="en-GB">
              <a:latin typeface="Calibri"/>
              <a:ea typeface="Calibri"/>
              <a:cs typeface="Calibri"/>
            </a:endParaRPr>
          </a:p>
        </p:txBody>
      </p:sp>
      <p:sp>
        <p:nvSpPr>
          <p:cNvPr id="6" name="Title 1">
            <a:extLst>
              <a:ext uri="{FF2B5EF4-FFF2-40B4-BE49-F238E27FC236}">
                <a16:creationId xmlns:a16="http://schemas.microsoft.com/office/drawing/2014/main" id="{7F26DFB4-7FF5-EBF3-C0A9-F8423468B232}"/>
              </a:ext>
            </a:extLst>
          </p:cNvPr>
          <p:cNvSpPr>
            <a:spLocks noGrp="1"/>
          </p:cNvSpPr>
          <p:nvPr>
            <p:ph type="title"/>
          </p:nvPr>
        </p:nvSpPr>
        <p:spPr>
          <a:xfrm>
            <a:off x="640079" y="1164337"/>
            <a:ext cx="10890929" cy="1097280"/>
          </a:xfrm>
        </p:spPr>
        <p:txBody>
          <a:bodyPr>
            <a:normAutofit/>
          </a:bodyPr>
          <a:lstStyle/>
          <a:p>
            <a:r>
              <a:rPr lang="en-US" sz="3200" b="0">
                <a:latin typeface="Calibri"/>
                <a:ea typeface="+mj-lt"/>
                <a:cs typeface="+mj-lt"/>
              </a:rPr>
              <a:t>The Setup Steps (Behind the Scenes)</a:t>
            </a:r>
            <a:endParaRPr lang="en-US" sz="3200">
              <a:latin typeface="Calibri"/>
            </a:endParaRPr>
          </a:p>
        </p:txBody>
      </p:sp>
    </p:spTree>
    <p:extLst>
      <p:ext uri="{BB962C8B-B14F-4D97-AF65-F5344CB8AC3E}">
        <p14:creationId xmlns:p14="http://schemas.microsoft.com/office/powerpoint/2010/main" val="3764320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23A17A-F392-918D-395F-0B594DCEAB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411" y="226682"/>
            <a:ext cx="8736853" cy="5462120"/>
          </a:xfrm>
          <a:prstGeom prst="rect">
            <a:avLst/>
          </a:prstGeom>
        </p:spPr>
      </p:pic>
      <p:sp>
        <p:nvSpPr>
          <p:cNvPr id="2" name="TextBox 1">
            <a:extLst>
              <a:ext uri="{FF2B5EF4-FFF2-40B4-BE49-F238E27FC236}">
                <a16:creationId xmlns:a16="http://schemas.microsoft.com/office/drawing/2014/main" id="{8BE7679F-BF06-5F33-47B9-B5FFC22ED351}"/>
              </a:ext>
            </a:extLst>
          </p:cNvPr>
          <p:cNvSpPr txBox="1"/>
          <p:nvPr/>
        </p:nvSpPr>
        <p:spPr>
          <a:xfrm>
            <a:off x="700604" y="5913076"/>
            <a:ext cx="89647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b="1">
                <a:latin typeface="Calibri"/>
                <a:ea typeface="+mn-lt"/>
                <a:cs typeface="+mn-lt"/>
                <a:hlinkClick r:id="rId4"/>
              </a:rPr>
              <a:t>https://github.com/ictaiproject/oss-mlops-platform/wiki</a:t>
            </a:r>
            <a:endParaRPr lang="en-US" sz="2400" b="1">
              <a:latin typeface="Calibri"/>
              <a:ea typeface="+mn-lt"/>
              <a:cs typeface="+mn-lt"/>
            </a:endParaRPr>
          </a:p>
          <a:p>
            <a:endParaRPr lang="en-GB" sz="2400" b="1"/>
          </a:p>
        </p:txBody>
      </p:sp>
    </p:spTree>
    <p:extLst>
      <p:ext uri="{BB962C8B-B14F-4D97-AF65-F5344CB8AC3E}">
        <p14:creationId xmlns:p14="http://schemas.microsoft.com/office/powerpoint/2010/main" val="3272695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3" name="Picture 2" descr="Building the Machine Learning Infrastructure">
            <a:extLst>
              <a:ext uri="{FF2B5EF4-FFF2-40B4-BE49-F238E27FC236}">
                <a16:creationId xmlns:a16="http://schemas.microsoft.com/office/drawing/2014/main" id="{DF3B78F3-391B-832F-71EA-66FDAB02E0B0}"/>
              </a:ext>
            </a:extLst>
          </p:cNvPr>
          <p:cNvPicPr>
            <a:picLocks noChangeAspect="1"/>
          </p:cNvPicPr>
          <p:nvPr/>
        </p:nvPicPr>
        <p:blipFill>
          <a:blip r:embed="rId2"/>
          <a:srcRect t="9909" r="9091" b="7279"/>
          <a:stretch/>
        </p:blipFill>
        <p:spPr>
          <a:xfrm>
            <a:off x="1" y="1"/>
            <a:ext cx="12191999" cy="6857999"/>
          </a:xfrm>
          <a:prstGeom prst="rect">
            <a:avLst/>
          </a:prstGeom>
        </p:spPr>
      </p:pic>
      <p:sp>
        <p:nvSpPr>
          <p:cNvPr id="32" name="Rectangle 31">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CB74122-DF3C-E0BD-6F18-2B0B98FB2DBF}"/>
              </a:ext>
            </a:extLst>
          </p:cNvPr>
          <p:cNvSpPr>
            <a:spLocks noGrp="1"/>
          </p:cNvSpPr>
          <p:nvPr>
            <p:ph type="title"/>
          </p:nvPr>
        </p:nvSpPr>
        <p:spPr>
          <a:xfrm>
            <a:off x="457195" y="701964"/>
            <a:ext cx="5370950" cy="3640303"/>
          </a:xfrm>
        </p:spPr>
        <p:txBody>
          <a:bodyPr vert="horz" lIns="91440" tIns="45720" rIns="91440" bIns="45720" rtlCol="0" anchor="t">
            <a:normAutofit/>
          </a:bodyPr>
          <a:lstStyle/>
          <a:p>
            <a:r>
              <a:rPr lang="en-US" sz="6000" b="1" kern="1200">
                <a:solidFill>
                  <a:srgbClr val="FFFFFF"/>
                </a:solidFill>
                <a:latin typeface="Calibri"/>
                <a:ea typeface="Calibri"/>
                <a:cs typeface="Calibri"/>
              </a:rPr>
              <a:t>Thank you!</a:t>
            </a:r>
            <a:br>
              <a:rPr lang="en-US" sz="6000" b="1" kern="1200">
                <a:latin typeface="Calibri"/>
              </a:rPr>
            </a:br>
            <a:r>
              <a:rPr lang="en-US" sz="4400" b="1" kern="1200">
                <a:solidFill>
                  <a:srgbClr val="FFFFFF"/>
                </a:solidFill>
                <a:latin typeface="Calibri"/>
                <a:ea typeface="Calibri"/>
                <a:cs typeface="Calibri"/>
              </a:rPr>
              <a:t>Q&amp;A</a:t>
            </a:r>
          </a:p>
        </p:txBody>
      </p:sp>
      <p:cxnSp>
        <p:nvCxnSpPr>
          <p:cNvPr id="33" name="Straight Connector 3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856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63009-FCD0-1C25-18D2-D6FC38919365}"/>
              </a:ext>
            </a:extLst>
          </p:cNvPr>
          <p:cNvSpPr>
            <a:spLocks noGrp="1"/>
          </p:cNvSpPr>
          <p:nvPr>
            <p:ph type="title"/>
          </p:nvPr>
        </p:nvSpPr>
        <p:spPr>
          <a:xfrm>
            <a:off x="460786" y="645458"/>
            <a:ext cx="3000587" cy="4160520"/>
          </a:xfrm>
        </p:spPr>
        <p:txBody>
          <a:bodyPr anchor="t">
            <a:normAutofit/>
          </a:bodyPr>
          <a:lstStyle/>
          <a:p>
            <a:r>
              <a:rPr lang="en-GB" sz="3600">
                <a:latin typeface="Calibri"/>
                <a:ea typeface="Calibri"/>
                <a:cs typeface="Calibri"/>
              </a:rPr>
              <a:t>Project Introduction</a:t>
            </a:r>
          </a:p>
        </p:txBody>
      </p:sp>
      <p:cxnSp>
        <p:nvCxnSpPr>
          <p:cNvPr id="28" name="Straight Connector 27">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CB194CE9-1591-E90D-6A10-C6237F61DEAD}"/>
              </a:ext>
            </a:extLst>
          </p:cNvPr>
          <p:cNvGraphicFramePr>
            <a:graphicFrameLocks noGrp="1"/>
          </p:cNvGraphicFramePr>
          <p:nvPr>
            <p:ph idx="1"/>
            <p:extLst>
              <p:ext uri="{D42A27DB-BD31-4B8C-83A1-F6EECF244321}">
                <p14:modId xmlns:p14="http://schemas.microsoft.com/office/powerpoint/2010/main" val="2568857586"/>
              </p:ext>
            </p:extLst>
          </p:nvPr>
        </p:nvGraphicFramePr>
        <p:xfrm>
          <a:off x="3053876" y="320106"/>
          <a:ext cx="8465871" cy="5881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469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software company&#10;&#10;AI-generated content may be incorrect.">
            <a:extLst>
              <a:ext uri="{FF2B5EF4-FFF2-40B4-BE49-F238E27FC236}">
                <a16:creationId xmlns:a16="http://schemas.microsoft.com/office/drawing/2014/main" id="{B9CA6D8D-F7A2-F447-CDB0-3863DCFAF328}"/>
              </a:ext>
            </a:extLst>
          </p:cNvPr>
          <p:cNvPicPr>
            <a:picLocks noGrp="1" noChangeAspect="1"/>
          </p:cNvPicPr>
          <p:nvPr>
            <p:ph idx="1"/>
          </p:nvPr>
        </p:nvPicPr>
        <p:blipFill>
          <a:blip r:embed="rId2"/>
          <a:stretch>
            <a:fillRect/>
          </a:stretch>
        </p:blipFill>
        <p:spPr>
          <a:xfrm>
            <a:off x="641360" y="-29755"/>
            <a:ext cx="10435695" cy="6915942"/>
          </a:xfrm>
        </p:spPr>
      </p:pic>
    </p:spTree>
    <p:extLst>
      <p:ext uri="{BB962C8B-B14F-4D97-AF65-F5344CB8AC3E}">
        <p14:creationId xmlns:p14="http://schemas.microsoft.com/office/powerpoint/2010/main" val="695988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CA9-6FFE-45AB-CE23-617242204057}"/>
              </a:ext>
            </a:extLst>
          </p:cNvPr>
          <p:cNvSpPr>
            <a:spLocks noGrp="1"/>
          </p:cNvSpPr>
          <p:nvPr>
            <p:ph type="title"/>
          </p:nvPr>
        </p:nvSpPr>
        <p:spPr>
          <a:xfrm>
            <a:off x="651285" y="951380"/>
            <a:ext cx="10890929" cy="1097280"/>
          </a:xfrm>
        </p:spPr>
        <p:txBody>
          <a:bodyPr/>
          <a:lstStyle/>
          <a:p>
            <a:r>
              <a:rPr lang="en-GB">
                <a:latin typeface="Calibri"/>
                <a:ea typeface="Calibri"/>
                <a:cs typeface="Calibri"/>
              </a:rPr>
              <a:t>Connection to Kubeflow in </a:t>
            </a:r>
            <a:r>
              <a:rPr lang="en-GB" err="1">
                <a:latin typeface="Calibri"/>
                <a:ea typeface="Calibri"/>
                <a:cs typeface="Calibri"/>
              </a:rPr>
              <a:t>Cpouta</a:t>
            </a:r>
          </a:p>
        </p:txBody>
      </p:sp>
      <p:sp>
        <p:nvSpPr>
          <p:cNvPr id="4" name="Rectangle: Rounded Corners 3">
            <a:extLst>
              <a:ext uri="{FF2B5EF4-FFF2-40B4-BE49-F238E27FC236}">
                <a16:creationId xmlns:a16="http://schemas.microsoft.com/office/drawing/2014/main" id="{63A8D046-AB72-CBC3-45A4-78A1C935EB4F}"/>
              </a:ext>
            </a:extLst>
          </p:cNvPr>
          <p:cNvSpPr/>
          <p:nvPr/>
        </p:nvSpPr>
        <p:spPr>
          <a:xfrm>
            <a:off x="1098176" y="1961029"/>
            <a:ext cx="3081616" cy="12774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2400" err="1">
                <a:latin typeface="Calibri"/>
                <a:ea typeface="Calibri"/>
                <a:cs typeface="Calibri"/>
              </a:rPr>
              <a:t>Github</a:t>
            </a:r>
            <a:r>
              <a:rPr lang="en-GB" sz="2400">
                <a:latin typeface="Calibri"/>
                <a:ea typeface="Calibri"/>
                <a:cs typeface="Calibri"/>
              </a:rPr>
              <a:t> AIMLOPS Organisation</a:t>
            </a:r>
            <a:endParaRPr lang="en-US" sz="2400">
              <a:latin typeface="Calibri"/>
              <a:ea typeface="Calibri"/>
              <a:cs typeface="Calibri"/>
            </a:endParaRPr>
          </a:p>
        </p:txBody>
      </p:sp>
      <p:sp>
        <p:nvSpPr>
          <p:cNvPr id="5" name="Oval 4">
            <a:extLst>
              <a:ext uri="{FF2B5EF4-FFF2-40B4-BE49-F238E27FC236}">
                <a16:creationId xmlns:a16="http://schemas.microsoft.com/office/drawing/2014/main" id="{DD54B910-8449-C7A6-5205-4ACC4A1D9D8E}"/>
              </a:ext>
            </a:extLst>
          </p:cNvPr>
          <p:cNvSpPr/>
          <p:nvPr/>
        </p:nvSpPr>
        <p:spPr>
          <a:xfrm>
            <a:off x="7698440" y="1770531"/>
            <a:ext cx="2622176" cy="1703294"/>
          </a:xfrm>
          <a:prstGeom prst="ellipse">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GB" sz="2400" err="1">
                <a:latin typeface="Calibri"/>
                <a:ea typeface="Calibri"/>
                <a:cs typeface="Calibri"/>
              </a:rPr>
              <a:t>CPouta</a:t>
            </a:r>
            <a:endParaRPr lang="en-US" sz="2400" err="1">
              <a:latin typeface="Calibri"/>
              <a:ea typeface="Calibri"/>
              <a:cs typeface="Calibri"/>
            </a:endParaRPr>
          </a:p>
        </p:txBody>
      </p:sp>
      <p:sp>
        <p:nvSpPr>
          <p:cNvPr id="6" name="Rectangle: Rounded Corners 5">
            <a:extLst>
              <a:ext uri="{FF2B5EF4-FFF2-40B4-BE49-F238E27FC236}">
                <a16:creationId xmlns:a16="http://schemas.microsoft.com/office/drawing/2014/main" id="{6BEBA1C0-BEA2-8BCA-1EED-AF7A18DC28DF}"/>
              </a:ext>
            </a:extLst>
          </p:cNvPr>
          <p:cNvSpPr/>
          <p:nvPr/>
        </p:nvSpPr>
        <p:spPr>
          <a:xfrm>
            <a:off x="7586382" y="3507440"/>
            <a:ext cx="4426323" cy="63873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a:latin typeface="Calibri"/>
                <a:ea typeface="Calibri"/>
                <a:cs typeface="Calibri"/>
              </a:rPr>
              <a:t>Standalone KFP and </a:t>
            </a:r>
            <a:r>
              <a:rPr lang="en-GB" sz="2400" err="1">
                <a:latin typeface="Calibri"/>
                <a:ea typeface="Calibri"/>
                <a:cs typeface="Calibri"/>
              </a:rPr>
              <a:t>Kserve</a:t>
            </a:r>
            <a:endParaRPr lang="en-US" sz="2400" err="1">
              <a:latin typeface="Calibri"/>
              <a:ea typeface="Calibri"/>
              <a:cs typeface="Calibri"/>
            </a:endParaRPr>
          </a:p>
        </p:txBody>
      </p:sp>
      <p:sp>
        <p:nvSpPr>
          <p:cNvPr id="7" name="Rectangle: Rounded Corners 6">
            <a:extLst>
              <a:ext uri="{FF2B5EF4-FFF2-40B4-BE49-F238E27FC236}">
                <a16:creationId xmlns:a16="http://schemas.microsoft.com/office/drawing/2014/main" id="{837F4D6F-C764-94FD-ECE1-D391A414C571}"/>
              </a:ext>
            </a:extLst>
          </p:cNvPr>
          <p:cNvSpPr/>
          <p:nvPr/>
        </p:nvSpPr>
        <p:spPr>
          <a:xfrm>
            <a:off x="7586382" y="4146175"/>
            <a:ext cx="4426323" cy="638735"/>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2400">
                <a:latin typeface="Calibri"/>
                <a:ea typeface="Calibri"/>
                <a:cs typeface="Calibri"/>
              </a:rPr>
              <a:t>Install local docker registry  NO</a:t>
            </a:r>
            <a:endParaRPr lang="en-US" sz="2400">
              <a:latin typeface="Calibri"/>
              <a:ea typeface="Calibri"/>
              <a:cs typeface="Calibri"/>
            </a:endParaRPr>
          </a:p>
        </p:txBody>
      </p:sp>
      <p:sp>
        <p:nvSpPr>
          <p:cNvPr id="8" name="Rectangle: Rounded Corners 7">
            <a:extLst>
              <a:ext uri="{FF2B5EF4-FFF2-40B4-BE49-F238E27FC236}">
                <a16:creationId xmlns:a16="http://schemas.microsoft.com/office/drawing/2014/main" id="{0D83CA8F-B886-DFE0-08E5-6DDC0DFB275E}"/>
              </a:ext>
            </a:extLst>
          </p:cNvPr>
          <p:cNvSpPr/>
          <p:nvPr/>
        </p:nvSpPr>
        <p:spPr>
          <a:xfrm>
            <a:off x="7586382" y="4784910"/>
            <a:ext cx="4426323" cy="638735"/>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2400">
                <a:latin typeface="Calibri"/>
                <a:ea typeface="Calibri"/>
                <a:cs typeface="Calibri"/>
              </a:rPr>
              <a:t>Install Ray 4 additional CPUs NO</a:t>
            </a:r>
          </a:p>
        </p:txBody>
      </p:sp>
      <p:sp>
        <p:nvSpPr>
          <p:cNvPr id="9" name="Rectangle: Rounded Corners 8">
            <a:extLst>
              <a:ext uri="{FF2B5EF4-FFF2-40B4-BE49-F238E27FC236}">
                <a16:creationId xmlns:a16="http://schemas.microsoft.com/office/drawing/2014/main" id="{F60CE2C1-E3E6-9EA3-05C7-9FF8F57A46FD}"/>
              </a:ext>
            </a:extLst>
          </p:cNvPr>
          <p:cNvSpPr/>
          <p:nvPr/>
        </p:nvSpPr>
        <p:spPr>
          <a:xfrm>
            <a:off x="7586382" y="5423645"/>
            <a:ext cx="4426323" cy="638735"/>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2400">
                <a:latin typeface="Calibri"/>
                <a:ea typeface="Calibri"/>
                <a:cs typeface="Calibri"/>
              </a:rPr>
              <a:t>Kind Cluster installation YES</a:t>
            </a:r>
          </a:p>
        </p:txBody>
      </p:sp>
      <p:sp>
        <p:nvSpPr>
          <p:cNvPr id="10" name="Rectangle: Rounded Corners 9">
            <a:extLst>
              <a:ext uri="{FF2B5EF4-FFF2-40B4-BE49-F238E27FC236}">
                <a16:creationId xmlns:a16="http://schemas.microsoft.com/office/drawing/2014/main" id="{5F8BA0E0-169C-5935-87EC-6BE89E5BBB65}"/>
              </a:ext>
            </a:extLst>
          </p:cNvPr>
          <p:cNvSpPr/>
          <p:nvPr/>
        </p:nvSpPr>
        <p:spPr>
          <a:xfrm>
            <a:off x="946897" y="5216339"/>
            <a:ext cx="1692088" cy="74519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2400">
                <a:latin typeface="Calibri"/>
                <a:ea typeface="Calibri"/>
                <a:cs typeface="Calibri"/>
              </a:rPr>
              <a:t>Ubuntu</a:t>
            </a:r>
          </a:p>
        </p:txBody>
      </p:sp>
      <p:cxnSp>
        <p:nvCxnSpPr>
          <p:cNvPr id="11" name="Straight Arrow Connector 10">
            <a:extLst>
              <a:ext uri="{FF2B5EF4-FFF2-40B4-BE49-F238E27FC236}">
                <a16:creationId xmlns:a16="http://schemas.microsoft.com/office/drawing/2014/main" id="{E8F215B8-7E2F-46EB-3534-F4E087BBB4BC}"/>
              </a:ext>
            </a:extLst>
          </p:cNvPr>
          <p:cNvCxnSpPr/>
          <p:nvPr/>
        </p:nvCxnSpPr>
        <p:spPr>
          <a:xfrm>
            <a:off x="4359087" y="2605366"/>
            <a:ext cx="3216088" cy="11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70130E-A80E-BA42-08A0-3F3B6E7B4AE2}"/>
              </a:ext>
            </a:extLst>
          </p:cNvPr>
          <p:cNvCxnSpPr/>
          <p:nvPr/>
        </p:nvCxnSpPr>
        <p:spPr>
          <a:xfrm flipV="1">
            <a:off x="2661398" y="3092823"/>
            <a:ext cx="5042643" cy="242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BAD20B-BE9B-4679-243B-BBC7AA24FDA6}"/>
              </a:ext>
            </a:extLst>
          </p:cNvPr>
          <p:cNvCxnSpPr/>
          <p:nvPr/>
        </p:nvCxnSpPr>
        <p:spPr>
          <a:xfrm>
            <a:off x="1636058" y="3473823"/>
            <a:ext cx="11205" cy="151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8DD612-15E1-2212-C605-DD9A458EE098}"/>
              </a:ext>
            </a:extLst>
          </p:cNvPr>
          <p:cNvCxnSpPr>
            <a:cxnSpLocks/>
          </p:cNvCxnSpPr>
          <p:nvPr/>
        </p:nvCxnSpPr>
        <p:spPr>
          <a:xfrm flipH="1" flipV="1">
            <a:off x="2375645" y="3417796"/>
            <a:ext cx="5604" cy="159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2FE2FC-D326-1785-DE55-E2AE3500BAAB}"/>
              </a:ext>
            </a:extLst>
          </p:cNvPr>
          <p:cNvSpPr txBox="1"/>
          <p:nvPr/>
        </p:nvSpPr>
        <p:spPr>
          <a:xfrm>
            <a:off x="3137647" y="4728882"/>
            <a:ext cx="34177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latin typeface="Calibri"/>
              <a:ea typeface="Calibri"/>
              <a:cs typeface="Calibri"/>
            </a:endParaRPr>
          </a:p>
        </p:txBody>
      </p:sp>
      <p:sp>
        <p:nvSpPr>
          <p:cNvPr id="16" name="TextBox 15">
            <a:extLst>
              <a:ext uri="{FF2B5EF4-FFF2-40B4-BE49-F238E27FC236}">
                <a16:creationId xmlns:a16="http://schemas.microsoft.com/office/drawing/2014/main" id="{01112106-ACF9-D559-01EB-52A8794944C3}"/>
              </a:ext>
            </a:extLst>
          </p:cNvPr>
          <p:cNvSpPr txBox="1"/>
          <p:nvPr/>
        </p:nvSpPr>
        <p:spPr>
          <a:xfrm rot="20040000">
            <a:off x="3064808" y="3955677"/>
            <a:ext cx="4101352" cy="101566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Calibri"/>
                <a:ea typeface="Calibri"/>
                <a:cs typeface="Calibri"/>
              </a:rPr>
              <a:t>Sudo SSH –L 8080:localhost:8080 </a:t>
            </a:r>
            <a:r>
              <a:rPr lang="en-GB" sz="2000" err="1">
                <a:latin typeface="Calibri"/>
                <a:ea typeface="Calibri"/>
                <a:cs typeface="Calibri"/>
              </a:rPr>
              <a:t>username@IPaddress</a:t>
            </a:r>
            <a:r>
              <a:rPr lang="en-GB" sz="2000">
                <a:latin typeface="Calibri"/>
                <a:ea typeface="Calibri"/>
                <a:cs typeface="Calibri"/>
              </a:rPr>
              <a:t> -</a:t>
            </a:r>
            <a:r>
              <a:rPr lang="en-GB" sz="2000" err="1">
                <a:latin typeface="Calibri"/>
                <a:ea typeface="Calibri"/>
                <a:cs typeface="Calibri"/>
              </a:rPr>
              <a:t>i</a:t>
            </a:r>
            <a:r>
              <a:rPr lang="en-GB" sz="2000">
                <a:latin typeface="Calibri"/>
                <a:ea typeface="Calibri"/>
                <a:cs typeface="Calibri"/>
              </a:rPr>
              <a:t> </a:t>
            </a:r>
            <a:r>
              <a:rPr lang="en-GB" sz="2000" err="1">
                <a:latin typeface="Calibri"/>
                <a:ea typeface="Calibri"/>
                <a:cs typeface="Calibri"/>
              </a:rPr>
              <a:t>secretkey.pem</a:t>
            </a:r>
            <a:endParaRPr lang="en-GB" sz="2000">
              <a:latin typeface="Calibri"/>
              <a:ea typeface="Calibri"/>
              <a:cs typeface="Calibri"/>
            </a:endParaRPr>
          </a:p>
        </p:txBody>
      </p:sp>
    </p:spTree>
    <p:extLst>
      <p:ext uri="{BB962C8B-B14F-4D97-AF65-F5344CB8AC3E}">
        <p14:creationId xmlns:p14="http://schemas.microsoft.com/office/powerpoint/2010/main" val="4195889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61513AE-96C7-379E-4580-D61A6AA31E5E}"/>
              </a:ext>
            </a:extLst>
          </p:cNvPr>
          <p:cNvPicPr>
            <a:picLocks noGrp="1" noChangeAspect="1"/>
          </p:cNvPicPr>
          <p:nvPr>
            <p:ph idx="1"/>
          </p:nvPr>
        </p:nvPicPr>
        <p:blipFill>
          <a:blip r:embed="rId3"/>
          <a:srcRect/>
          <a:stretch/>
        </p:blipFill>
        <p:spPr>
          <a:xfrm>
            <a:off x="1" y="1"/>
            <a:ext cx="12192000" cy="6857988"/>
          </a:xfrm>
          <a:prstGeom prst="rect">
            <a:avLst/>
          </a:prstGeom>
        </p:spPr>
      </p:pic>
    </p:spTree>
    <p:extLst>
      <p:ext uri="{BB962C8B-B14F-4D97-AF65-F5344CB8AC3E}">
        <p14:creationId xmlns:p14="http://schemas.microsoft.com/office/powerpoint/2010/main" val="35040793"/>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D28B77-C599-A3E6-4962-4248C191367E}"/>
              </a:ext>
            </a:extLst>
          </p:cNvPr>
          <p:cNvPicPr>
            <a:picLocks noChangeAspect="1"/>
          </p:cNvPicPr>
          <p:nvPr/>
        </p:nvPicPr>
        <p:blipFill>
          <a:blip r:embed="rId3"/>
          <a:stretch>
            <a:fillRect/>
          </a:stretch>
        </p:blipFill>
        <p:spPr>
          <a:xfrm>
            <a:off x="-492" y="235334"/>
            <a:ext cx="12173277" cy="6288798"/>
          </a:xfrm>
          <a:prstGeom prst="rect">
            <a:avLst/>
          </a:prstGeom>
        </p:spPr>
      </p:pic>
    </p:spTree>
    <p:extLst>
      <p:ext uri="{BB962C8B-B14F-4D97-AF65-F5344CB8AC3E}">
        <p14:creationId xmlns:p14="http://schemas.microsoft.com/office/powerpoint/2010/main" val="3096563880"/>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lowchart&#10;&#10;AI-generated content may be incorrect.">
            <a:extLst>
              <a:ext uri="{FF2B5EF4-FFF2-40B4-BE49-F238E27FC236}">
                <a16:creationId xmlns:a16="http://schemas.microsoft.com/office/drawing/2014/main" id="{D4A65B45-1D2B-3DE9-BE18-10955577DC97}"/>
              </a:ext>
            </a:extLst>
          </p:cNvPr>
          <p:cNvPicPr>
            <a:picLocks noChangeAspect="1"/>
          </p:cNvPicPr>
          <p:nvPr/>
        </p:nvPicPr>
        <p:blipFill>
          <a:blip r:embed="rId3"/>
          <a:stretch>
            <a:fillRect/>
          </a:stretch>
        </p:blipFill>
        <p:spPr>
          <a:xfrm>
            <a:off x="0" y="1186420"/>
            <a:ext cx="12192000" cy="4372273"/>
          </a:xfrm>
          <a:prstGeom prst="rect">
            <a:avLst/>
          </a:prstGeom>
        </p:spPr>
      </p:pic>
    </p:spTree>
    <p:extLst>
      <p:ext uri="{BB962C8B-B14F-4D97-AF65-F5344CB8AC3E}">
        <p14:creationId xmlns:p14="http://schemas.microsoft.com/office/powerpoint/2010/main" val="2520976634"/>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4A5F1906-D6AB-A18A-11D2-79B7755785F3}"/>
              </a:ext>
            </a:extLst>
          </p:cNvPr>
          <p:cNvPicPr>
            <a:picLocks noChangeAspect="1"/>
          </p:cNvPicPr>
          <p:nvPr/>
        </p:nvPicPr>
        <p:blipFill>
          <a:blip r:embed="rId2"/>
          <a:stretch>
            <a:fillRect/>
          </a:stretch>
        </p:blipFill>
        <p:spPr>
          <a:xfrm>
            <a:off x="958057" y="-231274"/>
            <a:ext cx="12074608" cy="6858000"/>
          </a:xfrm>
          <a:prstGeom prst="rect">
            <a:avLst/>
          </a:prstGeom>
        </p:spPr>
      </p:pic>
    </p:spTree>
    <p:extLst>
      <p:ext uri="{BB962C8B-B14F-4D97-AF65-F5344CB8AC3E}">
        <p14:creationId xmlns:p14="http://schemas.microsoft.com/office/powerpoint/2010/main" val="135877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F337AA1-F475-B255-70F9-030FED682AA9}"/>
              </a:ext>
            </a:extLst>
          </p:cNvPr>
          <p:cNvSpPr/>
          <p:nvPr/>
        </p:nvSpPr>
        <p:spPr>
          <a:xfrm>
            <a:off x="9087664" y="1710769"/>
            <a:ext cx="1353103" cy="9380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4" name="Rectangle 3">
            <a:extLst>
              <a:ext uri="{FF2B5EF4-FFF2-40B4-BE49-F238E27FC236}">
                <a16:creationId xmlns:a16="http://schemas.microsoft.com/office/drawing/2014/main" id="{56D2698B-25E6-5844-36EC-952B1317265F}"/>
              </a:ext>
            </a:extLst>
          </p:cNvPr>
          <p:cNvSpPr/>
          <p:nvPr/>
        </p:nvSpPr>
        <p:spPr>
          <a:xfrm>
            <a:off x="663202" y="1207952"/>
            <a:ext cx="2213742" cy="973365"/>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3200">
                <a:latin typeface="Calibri"/>
                <a:ea typeface="Calibri"/>
                <a:cs typeface="Calibri"/>
              </a:rPr>
              <a:t>Web Browser</a:t>
            </a:r>
            <a:endParaRPr lang="en-US" sz="3200">
              <a:latin typeface="Calibri"/>
              <a:ea typeface="Calibri"/>
              <a:cs typeface="Calibri"/>
            </a:endParaRPr>
          </a:p>
        </p:txBody>
      </p:sp>
      <p:sp>
        <p:nvSpPr>
          <p:cNvPr id="5" name="Arrow: Right 4">
            <a:extLst>
              <a:ext uri="{FF2B5EF4-FFF2-40B4-BE49-F238E27FC236}">
                <a16:creationId xmlns:a16="http://schemas.microsoft.com/office/drawing/2014/main" id="{A68A0FC0-66CB-375D-3A08-E11B024A79C6}"/>
              </a:ext>
            </a:extLst>
          </p:cNvPr>
          <p:cNvSpPr/>
          <p:nvPr/>
        </p:nvSpPr>
        <p:spPr>
          <a:xfrm>
            <a:off x="2876365" y="1578391"/>
            <a:ext cx="3684399" cy="14352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6" name="Rectangle 5">
            <a:extLst>
              <a:ext uri="{FF2B5EF4-FFF2-40B4-BE49-F238E27FC236}">
                <a16:creationId xmlns:a16="http://schemas.microsoft.com/office/drawing/2014/main" id="{27FB7CBE-D48E-C52C-F3E0-38BC2FBE514F}"/>
              </a:ext>
            </a:extLst>
          </p:cNvPr>
          <p:cNvSpPr/>
          <p:nvPr/>
        </p:nvSpPr>
        <p:spPr>
          <a:xfrm>
            <a:off x="3521648" y="1355204"/>
            <a:ext cx="2050304" cy="64433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Calibri"/>
                <a:ea typeface="Calibri"/>
                <a:cs typeface="Calibri"/>
              </a:rPr>
              <a:t>HTTPS Request</a:t>
            </a:r>
          </a:p>
        </p:txBody>
      </p:sp>
      <p:sp>
        <p:nvSpPr>
          <p:cNvPr id="7" name="Rectangle 6">
            <a:extLst>
              <a:ext uri="{FF2B5EF4-FFF2-40B4-BE49-F238E27FC236}">
                <a16:creationId xmlns:a16="http://schemas.microsoft.com/office/drawing/2014/main" id="{96B2445C-C6A1-684A-B021-A9E4EF28D7A8}"/>
              </a:ext>
            </a:extLst>
          </p:cNvPr>
          <p:cNvSpPr/>
          <p:nvPr/>
        </p:nvSpPr>
        <p:spPr>
          <a:xfrm>
            <a:off x="6590616" y="1205116"/>
            <a:ext cx="2865226" cy="958489"/>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GB" sz="3200">
                <a:latin typeface="Calibri"/>
                <a:ea typeface="Calibri"/>
                <a:cs typeface="Calibri"/>
              </a:rPr>
              <a:t>Nginx Ingress Controller</a:t>
            </a:r>
          </a:p>
        </p:txBody>
      </p:sp>
      <p:sp>
        <p:nvSpPr>
          <p:cNvPr id="11" name="Arrow: Bent-Up 10">
            <a:extLst>
              <a:ext uri="{FF2B5EF4-FFF2-40B4-BE49-F238E27FC236}">
                <a16:creationId xmlns:a16="http://schemas.microsoft.com/office/drawing/2014/main" id="{8930D39B-FD26-10C3-05C3-D12A3A97FD8C}"/>
              </a:ext>
            </a:extLst>
          </p:cNvPr>
          <p:cNvSpPr/>
          <p:nvPr/>
        </p:nvSpPr>
        <p:spPr>
          <a:xfrm rot="10800000" flipH="1">
            <a:off x="10208120" y="1716338"/>
            <a:ext cx="269538" cy="2543505"/>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12" name="Rectangle 11">
            <a:extLst>
              <a:ext uri="{FF2B5EF4-FFF2-40B4-BE49-F238E27FC236}">
                <a16:creationId xmlns:a16="http://schemas.microsoft.com/office/drawing/2014/main" id="{127109B3-667D-3A82-09CD-8B50D7057D45}"/>
              </a:ext>
            </a:extLst>
          </p:cNvPr>
          <p:cNvSpPr/>
          <p:nvPr/>
        </p:nvSpPr>
        <p:spPr>
          <a:xfrm>
            <a:off x="9432507" y="4281388"/>
            <a:ext cx="2067227" cy="1116041"/>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GB" sz="3200">
                <a:latin typeface="Calibri"/>
                <a:ea typeface="Calibri"/>
                <a:cs typeface="Calibri"/>
              </a:rPr>
              <a:t>Ingress Rules</a:t>
            </a:r>
          </a:p>
        </p:txBody>
      </p:sp>
      <p:sp>
        <p:nvSpPr>
          <p:cNvPr id="13" name="Arrow: Right 12">
            <a:extLst>
              <a:ext uri="{FF2B5EF4-FFF2-40B4-BE49-F238E27FC236}">
                <a16:creationId xmlns:a16="http://schemas.microsoft.com/office/drawing/2014/main" id="{C5F5B3EB-E02C-81BA-A24D-F54618F6AEDF}"/>
              </a:ext>
            </a:extLst>
          </p:cNvPr>
          <p:cNvSpPr/>
          <p:nvPr/>
        </p:nvSpPr>
        <p:spPr>
          <a:xfrm rot="10800000">
            <a:off x="6554986" y="4705219"/>
            <a:ext cx="2876417" cy="1369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14" name="Rectangle 13">
            <a:extLst>
              <a:ext uri="{FF2B5EF4-FFF2-40B4-BE49-F238E27FC236}">
                <a16:creationId xmlns:a16="http://schemas.microsoft.com/office/drawing/2014/main" id="{1EE0BAB0-31A0-3589-9101-3444E000C761}"/>
              </a:ext>
            </a:extLst>
          </p:cNvPr>
          <p:cNvSpPr/>
          <p:nvPr/>
        </p:nvSpPr>
        <p:spPr>
          <a:xfrm>
            <a:off x="7147717" y="4514876"/>
            <a:ext cx="2050304" cy="64433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atin typeface="Calibri"/>
                <a:ea typeface="Calibri"/>
                <a:cs typeface="Calibri"/>
              </a:rPr>
              <a:t>Define Routing</a:t>
            </a:r>
          </a:p>
        </p:txBody>
      </p:sp>
      <p:sp>
        <p:nvSpPr>
          <p:cNvPr id="15" name="Rectangle 14">
            <a:extLst>
              <a:ext uri="{FF2B5EF4-FFF2-40B4-BE49-F238E27FC236}">
                <a16:creationId xmlns:a16="http://schemas.microsoft.com/office/drawing/2014/main" id="{DC05E5C2-E3D3-59F4-0271-EA7263915C7A}"/>
              </a:ext>
            </a:extLst>
          </p:cNvPr>
          <p:cNvSpPr/>
          <p:nvPr/>
        </p:nvSpPr>
        <p:spPr>
          <a:xfrm>
            <a:off x="9453424" y="2662427"/>
            <a:ext cx="2050304" cy="64433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atin typeface="Calibri"/>
                <a:ea typeface="Calibri"/>
                <a:cs typeface="Calibri"/>
              </a:rPr>
              <a:t>Route Traffic</a:t>
            </a:r>
          </a:p>
        </p:txBody>
      </p:sp>
      <p:sp>
        <p:nvSpPr>
          <p:cNvPr id="16" name="Rectangle 15">
            <a:extLst>
              <a:ext uri="{FF2B5EF4-FFF2-40B4-BE49-F238E27FC236}">
                <a16:creationId xmlns:a16="http://schemas.microsoft.com/office/drawing/2014/main" id="{11877596-0BFD-3A4C-A205-0F22F3176919}"/>
              </a:ext>
            </a:extLst>
          </p:cNvPr>
          <p:cNvSpPr/>
          <p:nvPr/>
        </p:nvSpPr>
        <p:spPr>
          <a:xfrm>
            <a:off x="4249594" y="4261683"/>
            <a:ext cx="2303709" cy="1122609"/>
          </a:xfrm>
          <a:prstGeom prst="rect">
            <a:avLst/>
          </a:prstGeom>
          <a:solidFill>
            <a:schemeClr val="accent4">
              <a:lumMod val="20000"/>
              <a:lumOff val="80000"/>
            </a:schemeClr>
          </a:solidFill>
          <a:ln>
            <a:solidFill>
              <a:schemeClr val="accent4">
                <a:lumMod val="60000"/>
                <a:lumOff val="4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GB" sz="3200">
                <a:latin typeface="Calibri"/>
                <a:ea typeface="Calibri"/>
                <a:cs typeface="Calibri"/>
              </a:rPr>
              <a:t>Backend Service</a:t>
            </a:r>
            <a:endParaRPr lang="en-US">
              <a:latin typeface="Calibri"/>
              <a:ea typeface="Calibri"/>
              <a:cs typeface="Calibri"/>
            </a:endParaRPr>
          </a:p>
        </p:txBody>
      </p:sp>
      <p:sp>
        <p:nvSpPr>
          <p:cNvPr id="18" name="Arrow: Right 17">
            <a:extLst>
              <a:ext uri="{FF2B5EF4-FFF2-40B4-BE49-F238E27FC236}">
                <a16:creationId xmlns:a16="http://schemas.microsoft.com/office/drawing/2014/main" id="{5F12FFDE-57D8-FF1D-E66D-0869299F0ECD}"/>
              </a:ext>
            </a:extLst>
          </p:cNvPr>
          <p:cNvSpPr/>
          <p:nvPr/>
        </p:nvSpPr>
        <p:spPr>
          <a:xfrm rot="10800000">
            <a:off x="2442813" y="4738065"/>
            <a:ext cx="1805676" cy="16322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21" name="Arrow: Bent-Up 20">
            <a:extLst>
              <a:ext uri="{FF2B5EF4-FFF2-40B4-BE49-F238E27FC236}">
                <a16:creationId xmlns:a16="http://schemas.microsoft.com/office/drawing/2014/main" id="{A12C3937-0488-35E3-8B06-CDAF9F67108B}"/>
              </a:ext>
            </a:extLst>
          </p:cNvPr>
          <p:cNvSpPr/>
          <p:nvPr/>
        </p:nvSpPr>
        <p:spPr>
          <a:xfrm rot="16200000">
            <a:off x="3688895" y="2685102"/>
            <a:ext cx="328239" cy="2816088"/>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22" name="Arrow: Bent-Up 21">
            <a:extLst>
              <a:ext uri="{FF2B5EF4-FFF2-40B4-BE49-F238E27FC236}">
                <a16:creationId xmlns:a16="http://schemas.microsoft.com/office/drawing/2014/main" id="{4E91E3D2-13D6-F14B-7F9B-B01F14824119}"/>
              </a:ext>
            </a:extLst>
          </p:cNvPr>
          <p:cNvSpPr/>
          <p:nvPr/>
        </p:nvSpPr>
        <p:spPr>
          <a:xfrm rot="16200000" flipH="1">
            <a:off x="3691970" y="4159836"/>
            <a:ext cx="328659" cy="2822656"/>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ea typeface="Calibri"/>
              <a:cs typeface="Calibri"/>
            </a:endParaRPr>
          </a:p>
        </p:txBody>
      </p:sp>
      <p:sp>
        <p:nvSpPr>
          <p:cNvPr id="23" name="Rectangle 22">
            <a:extLst>
              <a:ext uri="{FF2B5EF4-FFF2-40B4-BE49-F238E27FC236}">
                <a16:creationId xmlns:a16="http://schemas.microsoft.com/office/drawing/2014/main" id="{DE31FF9F-A33E-BB45-C1E3-AF915B91367A}"/>
              </a:ext>
            </a:extLst>
          </p:cNvPr>
          <p:cNvSpPr/>
          <p:nvPr/>
        </p:nvSpPr>
        <p:spPr>
          <a:xfrm>
            <a:off x="565667" y="3584447"/>
            <a:ext cx="1865375" cy="694943"/>
          </a:xfrm>
          <a:prstGeom prst="rect">
            <a:avLst/>
          </a:prstGeom>
          <a:solidFill>
            <a:srgbClr val="EFF7A3"/>
          </a:solidFill>
          <a:ln>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a:latin typeface="Calibri"/>
                <a:ea typeface="Calibri"/>
                <a:cs typeface="Calibri"/>
              </a:rPr>
              <a:t>Service 1</a:t>
            </a:r>
          </a:p>
        </p:txBody>
      </p:sp>
      <p:sp>
        <p:nvSpPr>
          <p:cNvPr id="24" name="Rectangle 23">
            <a:extLst>
              <a:ext uri="{FF2B5EF4-FFF2-40B4-BE49-F238E27FC236}">
                <a16:creationId xmlns:a16="http://schemas.microsoft.com/office/drawing/2014/main" id="{98BD0A65-51F4-AB33-7CA0-24B7C45ED185}"/>
              </a:ext>
            </a:extLst>
          </p:cNvPr>
          <p:cNvSpPr/>
          <p:nvPr/>
        </p:nvSpPr>
        <p:spPr>
          <a:xfrm>
            <a:off x="565667" y="4471257"/>
            <a:ext cx="1865375" cy="694943"/>
          </a:xfrm>
          <a:prstGeom prst="rect">
            <a:avLst/>
          </a:prstGeom>
          <a:solidFill>
            <a:srgbClr val="EFF7A3"/>
          </a:solidFill>
          <a:ln>
            <a:solidFill>
              <a:srgbClr val="FFC00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2400">
                <a:latin typeface="Calibri"/>
                <a:ea typeface="Calibri"/>
                <a:cs typeface="Calibri"/>
              </a:rPr>
              <a:t>Service 2</a:t>
            </a:r>
          </a:p>
        </p:txBody>
      </p:sp>
      <p:sp>
        <p:nvSpPr>
          <p:cNvPr id="25" name="Rectangle 24">
            <a:extLst>
              <a:ext uri="{FF2B5EF4-FFF2-40B4-BE49-F238E27FC236}">
                <a16:creationId xmlns:a16="http://schemas.microsoft.com/office/drawing/2014/main" id="{0D7DA8E4-16D4-2F03-ED3C-A7194BDDC6E1}"/>
              </a:ext>
            </a:extLst>
          </p:cNvPr>
          <p:cNvSpPr/>
          <p:nvPr/>
        </p:nvSpPr>
        <p:spPr>
          <a:xfrm>
            <a:off x="565667" y="5384343"/>
            <a:ext cx="1865375" cy="694943"/>
          </a:xfrm>
          <a:prstGeom prst="rect">
            <a:avLst/>
          </a:prstGeom>
          <a:solidFill>
            <a:srgbClr val="EFF7A3"/>
          </a:solidFill>
          <a:ln>
            <a:solidFill>
              <a:srgbClr val="FFC00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2400">
                <a:latin typeface="Calibri"/>
                <a:ea typeface="Calibri"/>
                <a:cs typeface="Calibri"/>
              </a:rPr>
              <a:t>Service N</a:t>
            </a:r>
          </a:p>
        </p:txBody>
      </p:sp>
    </p:spTree>
    <p:extLst>
      <p:ext uri="{BB962C8B-B14F-4D97-AF65-F5344CB8AC3E}">
        <p14:creationId xmlns:p14="http://schemas.microsoft.com/office/powerpoint/2010/main" val="4134062209"/>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5933d67-437a-4d67-b9d3-4c1415568616" xsi:nil="true"/>
    <lcf76f155ced4ddcb4097134ff3c332f xmlns="f6bcf209-90b6-4b47-8372-724e8738bc5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38D10BB934BA8E4597AC7A7C761081AB" ma:contentTypeVersion="11" ma:contentTypeDescription="Luo uusi asiakirja." ma:contentTypeScope="" ma:versionID="0ecb373cae8eec081540935ff64f6a59">
  <xsd:schema xmlns:xsd="http://www.w3.org/2001/XMLSchema" xmlns:xs="http://www.w3.org/2001/XMLSchema" xmlns:p="http://schemas.microsoft.com/office/2006/metadata/properties" xmlns:ns2="f6bcf209-90b6-4b47-8372-724e8738bc5c" xmlns:ns3="f5933d67-437a-4d67-b9d3-4c1415568616" targetNamespace="http://schemas.microsoft.com/office/2006/metadata/properties" ma:root="true" ma:fieldsID="eb511654bb0b59b9504988712be8b4e2" ns2:_="" ns3:_="">
    <xsd:import namespace="f6bcf209-90b6-4b47-8372-724e8738bc5c"/>
    <xsd:import namespace="f5933d67-437a-4d67-b9d3-4c14155686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bcf209-90b6-4b47-8372-724e8738bc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Kuvien tunnisteet" ma:readOnly="false" ma:fieldId="{5cf76f15-5ced-4ddc-b409-7134ff3c332f}" ma:taxonomyMulti="true" ma:sspId="b840f101-7d04-46f0-beee-8e35b8c16e4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933d67-437a-4d67-b9d3-4c141556861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c5fc7a-f2ea-46e7-bb2c-5ffdb84ec85e}" ma:internalName="TaxCatchAll" ma:showField="CatchAllData" ma:web="f5933d67-437a-4d67-b9d3-4c14155686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E3E44-7BFC-499E-8528-86E566EFDD55}">
  <ds:schemaRefs>
    <ds:schemaRef ds:uri="f5933d67-437a-4d67-b9d3-4c1415568616"/>
    <ds:schemaRef ds:uri="f6bcf209-90b6-4b47-8372-724e8738bc5c"/>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D2D786A-7C1D-4493-8D94-800F342E9A25}">
  <ds:schemaRefs>
    <ds:schemaRef ds:uri="http://schemas.microsoft.com/sharepoint/v3/contenttype/forms"/>
  </ds:schemaRefs>
</ds:datastoreItem>
</file>

<file path=customXml/itemProps3.xml><?xml version="1.0" encoding="utf-8"?>
<ds:datastoreItem xmlns:ds="http://schemas.openxmlformats.org/officeDocument/2006/customXml" ds:itemID="{9EB39435-ABEB-4F94-AD6C-9CA99C2CD379}">
  <ds:schemaRefs>
    <ds:schemaRef ds:uri="f5933d67-437a-4d67-b9d3-4c1415568616"/>
    <ds:schemaRef ds:uri="f6bcf209-90b6-4b47-8372-724e8738bc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DashVTI</vt:lpstr>
      <vt:lpstr>AIMLOPS</vt:lpstr>
      <vt:lpstr>Project Introduction</vt:lpstr>
      <vt:lpstr>PowerPoint Presentation</vt:lpstr>
      <vt:lpstr>Connection to Kubeflow in Cpouta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Setup Steps (Behind the Scenes)</vt:lpstr>
      <vt:lpstr>The Setup Steps (Behind the Scenes)</vt:lpstr>
      <vt:lpstr>PowerPoint Presentation</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2025-04-28T10:27:45Z</dcterms:created>
  <dcterms:modified xsi:type="dcterms:W3CDTF">2025-09-19T09:12:58Z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0x01010038D10BB934BA8E4597AC7A7C761081AB</vt:lpwstr>
  </property>
  <property fmtid="{D5CDD505-2E9C-101B-9397-08002B2CF9AE}" pid="3" name="MediaServiceImageTags">
    <vt:lpwstr/>
  </property>
</Properties>
</file>